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1" r:id="rId3"/>
    <p:sldId id="271" r:id="rId4"/>
    <p:sldId id="273" r:id="rId5"/>
    <p:sldId id="274" r:id="rId6"/>
    <p:sldId id="313" r:id="rId7"/>
    <p:sldId id="277" r:id="rId8"/>
    <p:sldId id="293" r:id="rId9"/>
    <p:sldId id="279" r:id="rId10"/>
    <p:sldId id="291" r:id="rId11"/>
    <p:sldId id="295" r:id="rId12"/>
    <p:sldId id="294" r:id="rId13"/>
    <p:sldId id="280" r:id="rId14"/>
    <p:sldId id="272" r:id="rId15"/>
    <p:sldId id="314" r:id="rId16"/>
    <p:sldId id="289" r:id="rId17"/>
    <p:sldId id="296" r:id="rId18"/>
    <p:sldId id="282" r:id="rId19"/>
    <p:sldId id="290" r:id="rId20"/>
    <p:sldId id="297" r:id="rId21"/>
    <p:sldId id="299" r:id="rId22"/>
    <p:sldId id="31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0033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AA67-7AAC-4893-B509-638EEB6B3B8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EEBC-8424-495C-87CB-14C342684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62220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AA67-7AAC-4893-B509-638EEB6B3B8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EEBC-8424-495C-87CB-14C342684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31902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AA67-7AAC-4893-B509-638EEB6B3B8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EEBC-8424-495C-87CB-14C342684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31399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AA67-7AAC-4893-B509-638EEB6B3B8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EEBC-8424-495C-87CB-14C342684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6655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AA67-7AAC-4893-B509-638EEB6B3B8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EEBC-8424-495C-87CB-14C342684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4123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AA67-7AAC-4893-B509-638EEB6B3B8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EEBC-8424-495C-87CB-14C342684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53670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AA67-7AAC-4893-B509-638EEB6B3B8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EEBC-8424-495C-87CB-14C342684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51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AA67-7AAC-4893-B509-638EEB6B3B8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EEBC-8424-495C-87CB-14C342684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18197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AA67-7AAC-4893-B509-638EEB6B3B8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EEBC-8424-495C-87CB-14C342684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48789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AA67-7AAC-4893-B509-638EEB6B3B8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EEBC-8424-495C-87CB-14C342684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48277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AA67-7AAC-4893-B509-638EEB6B3B8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EEBC-8424-495C-87CB-14C342684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4870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AA67-7AAC-4893-B509-638EEB6B3B84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EEBC-8424-495C-87CB-14C342684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94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5ln_inrK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r3vqqGj9z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iNl_m-wpU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HPpJODDP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assetaal.nl/wat-doen-wij/basisonderwijs/informatie-voor-leraren-po/lesbrief-gr-7-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EdyX4lwDQ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FHmcVVAv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4838" y="206014"/>
            <a:ext cx="9144000" cy="1272494"/>
          </a:xfrm>
        </p:spPr>
        <p:txBody>
          <a:bodyPr/>
          <a:lstStyle/>
          <a:p>
            <a:pPr algn="l"/>
            <a:r>
              <a:rPr lang="nl-NL" dirty="0">
                <a:solidFill>
                  <a:srgbClr val="002060"/>
                </a:solidFill>
              </a:rPr>
              <a:t>Les groep 7-8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34838" y="6029865"/>
            <a:ext cx="47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4D3A25-C991-49E3-BE65-E15E536D8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94" y="727803"/>
            <a:ext cx="5620044" cy="54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2705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862902"/>
            <a:ext cx="9144000" cy="638414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0070C0"/>
                </a:solidFill>
                <a:hlinkClick r:id="rId3"/>
              </a:rPr>
              <a:t>https://www.youtube.com/watch?v=th5ln_inrKU</a:t>
            </a:r>
            <a:endParaRPr lang="nl-NL" sz="2000" dirty="0">
              <a:solidFill>
                <a:srgbClr val="0070C0"/>
              </a:solidFill>
            </a:endParaRPr>
          </a:p>
          <a:p>
            <a:endParaRPr lang="nl-NL" sz="2000" dirty="0">
              <a:solidFill>
                <a:srgbClr val="0070C0"/>
              </a:solidFill>
            </a:endParaRPr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53" y="794529"/>
            <a:ext cx="8856093" cy="489500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34838" y="6029865"/>
            <a:ext cx="5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3318941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32" y="980131"/>
            <a:ext cx="8479930" cy="47699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34838" y="6029865"/>
            <a:ext cx="5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2983238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3" y="1597864"/>
            <a:ext cx="2639841" cy="263984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380063" y="1941507"/>
            <a:ext cx="9860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1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H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99844" y="56691"/>
            <a:ext cx="9144000" cy="1369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2060"/>
                </a:solidFill>
              </a:rPr>
              <a:t>Tenslotte komen we bij de derde munt.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1" y="3238245"/>
            <a:ext cx="5480468" cy="2702988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2" name="Gekromde verbindingslijn 11"/>
          <p:cNvCxnSpPr/>
          <p:nvPr/>
        </p:nvCxnSpPr>
        <p:spPr>
          <a:xfrm>
            <a:off x="3631721" y="3157268"/>
            <a:ext cx="1846053" cy="1418367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534838" y="6029865"/>
            <a:ext cx="5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412435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660526"/>
            <a:ext cx="5600700" cy="37909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714" y="3813146"/>
            <a:ext cx="2753543" cy="25527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/>
          <a:srcRect l="19444" t="10556" r="19098" b="24259"/>
          <a:stretch/>
        </p:blipFill>
        <p:spPr>
          <a:xfrm>
            <a:off x="417614" y="397464"/>
            <a:ext cx="2929435" cy="194192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4838" y="6029865"/>
            <a:ext cx="5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1684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4838" y="79179"/>
            <a:ext cx="9144000" cy="1018148"/>
          </a:xfrm>
        </p:spPr>
        <p:txBody>
          <a:bodyPr>
            <a:normAutofit/>
          </a:bodyPr>
          <a:lstStyle/>
          <a:p>
            <a:pPr algn="l"/>
            <a:r>
              <a:rPr lang="nl-NL" sz="5400" dirty="0" err="1">
                <a:solidFill>
                  <a:srgbClr val="002060"/>
                </a:solidFill>
              </a:rPr>
              <a:t>Matroesjka</a:t>
            </a:r>
            <a:endParaRPr lang="nl-NL" sz="5400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r="13604" b="3351"/>
          <a:stretch/>
        </p:blipFill>
        <p:spPr>
          <a:xfrm>
            <a:off x="2724451" y="1226333"/>
            <a:ext cx="2658863" cy="46745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88" y="2318410"/>
            <a:ext cx="3389261" cy="249037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34838" y="6029865"/>
            <a:ext cx="5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4809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98" y="386612"/>
            <a:ext cx="2267315" cy="226731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831024" y="951303"/>
            <a:ext cx="2165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err="1">
                <a:ln w="0"/>
                <a:solidFill>
                  <a:srgbClr val="C00000"/>
                </a:solidFill>
              </a:rPr>
              <a:t>Waarde-vol</a:t>
            </a:r>
            <a:endParaRPr lang="nl-NL" sz="4000" b="1" dirty="0">
              <a:ln w="0"/>
              <a:solidFill>
                <a:srgbClr val="C0000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14" y="3927306"/>
            <a:ext cx="2302583" cy="2302583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8953724" y="3789294"/>
            <a:ext cx="9860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1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39" y="3102129"/>
            <a:ext cx="2287169" cy="228716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2112337" y="3355713"/>
            <a:ext cx="9860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1000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1498686" y="3602038"/>
            <a:ext cx="2165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n w="0"/>
                <a:solidFill>
                  <a:srgbClr val="C00000"/>
                </a:solidFill>
              </a:rPr>
              <a:t> </a:t>
            </a:r>
            <a:r>
              <a:rPr lang="nl-NL" sz="4000" b="1" dirty="0" err="1">
                <a:ln w="0"/>
                <a:solidFill>
                  <a:srgbClr val="002060"/>
                </a:solidFill>
              </a:rPr>
              <a:t>Kwets-baar</a:t>
            </a:r>
            <a:endParaRPr lang="nl-NL" sz="4000" b="1" dirty="0">
              <a:ln w="0"/>
              <a:solidFill>
                <a:srgbClr val="002060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8123455" y="4730902"/>
            <a:ext cx="2165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n w="0"/>
                <a:solidFill>
                  <a:srgbClr val="002060"/>
                </a:solidFill>
              </a:rPr>
              <a:t>Heilig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18" y="4150349"/>
            <a:ext cx="2257773" cy="2093142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534838" y="6029865"/>
            <a:ext cx="5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15</a:t>
            </a:r>
          </a:p>
        </p:txBody>
      </p:sp>
      <p:cxnSp>
        <p:nvCxnSpPr>
          <p:cNvPr id="12" name="Rechte verbindingslijn met pijl 11"/>
          <p:cNvCxnSpPr>
            <a:cxnSpLocks/>
          </p:cNvCxnSpPr>
          <p:nvPr/>
        </p:nvCxnSpPr>
        <p:spPr>
          <a:xfrm flipH="1">
            <a:off x="3663775" y="2277374"/>
            <a:ext cx="1236029" cy="97875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>
            <a:cxnSpLocks/>
          </p:cNvCxnSpPr>
          <p:nvPr/>
        </p:nvCxnSpPr>
        <p:spPr>
          <a:xfrm>
            <a:off x="7068565" y="2688278"/>
            <a:ext cx="1037322" cy="113536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747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3663" y="3190315"/>
            <a:ext cx="9144000" cy="148199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Bedankt voor jullie aandacht!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13663" y="5202237"/>
            <a:ext cx="9144000" cy="165576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43" y="542839"/>
            <a:ext cx="4423157" cy="29296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99" y="5267686"/>
            <a:ext cx="3129622" cy="106201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34838" y="6029865"/>
            <a:ext cx="5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51320686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EXTRA (optioneel)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34838" y="6029865"/>
            <a:ext cx="5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22475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3341" y="336422"/>
            <a:ext cx="9144000" cy="975519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2060"/>
                </a:solidFill>
              </a:rPr>
              <a:t>The power of </a:t>
            </a:r>
            <a:r>
              <a:rPr lang="nl-NL" sz="4000" dirty="0" err="1">
                <a:solidFill>
                  <a:srgbClr val="002060"/>
                </a:solidFill>
              </a:rPr>
              <a:t>words</a:t>
            </a:r>
            <a:endParaRPr lang="nl-NL" sz="4000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04513" y="5618539"/>
            <a:ext cx="9144000" cy="642158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  <a:hlinkClick r:id="rId3"/>
              </a:rPr>
              <a:t>https://www.youtube.com/watch?v=3r3vqqGj9zM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73" y="1638345"/>
            <a:ext cx="6441854" cy="358131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34838" y="6029865"/>
            <a:ext cx="5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7582661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89902"/>
            <a:ext cx="9144000" cy="717195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2060"/>
                </a:solidFill>
              </a:rPr>
              <a:t>Schelden met ‘homo’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80" y="1768738"/>
            <a:ext cx="6673880" cy="376956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681535" y="5818812"/>
            <a:ext cx="5533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hlinkClick r:id="rId3"/>
              </a:rPr>
              <a:t>https://www.youtube.com/watch?v=0iNl_m-wpUw</a:t>
            </a:r>
            <a:endParaRPr lang="nl-NL" sz="2000" dirty="0"/>
          </a:p>
        </p:txBody>
      </p:sp>
      <p:sp>
        <p:nvSpPr>
          <p:cNvPr id="8" name="Tekstvak 7"/>
          <p:cNvSpPr txBox="1"/>
          <p:nvPr/>
        </p:nvSpPr>
        <p:spPr>
          <a:xfrm>
            <a:off x="534838" y="6029865"/>
            <a:ext cx="5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5687592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182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5011" y="318061"/>
            <a:ext cx="3334871" cy="879475"/>
          </a:xfrm>
        </p:spPr>
        <p:txBody>
          <a:bodyPr>
            <a:normAutofit fontScale="90000"/>
          </a:bodyPr>
          <a:lstStyle/>
          <a:p>
            <a:r>
              <a:rPr lang="nl-NL" dirty="0"/>
              <a:t>     </a:t>
            </a:r>
            <a:r>
              <a:rPr lang="nl-NL" b="1" dirty="0">
                <a:solidFill>
                  <a:srgbClr val="002060"/>
                </a:solidFill>
              </a:rPr>
              <a:t>woorden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14139" y="2331958"/>
            <a:ext cx="2033196" cy="441063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002060"/>
                </a:solidFill>
              </a:rPr>
              <a:t>gevoelens</a:t>
            </a: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5530454" y="3157013"/>
            <a:ext cx="2033196" cy="441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rgbClr val="002060"/>
                </a:solidFill>
              </a:rPr>
              <a:t>gedachten</a:t>
            </a:r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6724230" y="3896531"/>
            <a:ext cx="3523727" cy="441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rgbClr val="002060"/>
                </a:solidFill>
              </a:rPr>
              <a:t>herinneringen</a:t>
            </a:r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4587457" y="5620511"/>
            <a:ext cx="6977092" cy="104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>
                <a:solidFill>
                  <a:schemeClr val="bg1"/>
                </a:solidFill>
              </a:rPr>
              <a:t>Woorden kunnen je raken.  Ze geven een verdrietig óf een blij gevoel.</a:t>
            </a:r>
          </a:p>
        </p:txBody>
      </p:sp>
      <p:sp>
        <p:nvSpPr>
          <p:cNvPr id="10" name="Ondertitel 2"/>
          <p:cNvSpPr txBox="1">
            <a:spLocks/>
          </p:cNvSpPr>
          <p:nvPr/>
        </p:nvSpPr>
        <p:spPr>
          <a:xfrm>
            <a:off x="9092601" y="2789820"/>
            <a:ext cx="2033196" cy="441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rgbClr val="002060"/>
                </a:solidFill>
              </a:rPr>
              <a:t>geloof</a:t>
            </a:r>
          </a:p>
        </p:txBody>
      </p:sp>
      <p:sp>
        <p:nvSpPr>
          <p:cNvPr id="12" name="Ondertitel 2"/>
          <p:cNvSpPr txBox="1">
            <a:spLocks/>
          </p:cNvSpPr>
          <p:nvPr/>
        </p:nvSpPr>
        <p:spPr>
          <a:xfrm>
            <a:off x="5227127" y="4866677"/>
            <a:ext cx="2994205" cy="441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rgbClr val="002060"/>
                </a:solidFill>
              </a:rPr>
              <a:t>verdriet</a:t>
            </a:r>
          </a:p>
        </p:txBody>
      </p:sp>
      <p:sp>
        <p:nvSpPr>
          <p:cNvPr id="13" name="Ondertitel 2"/>
          <p:cNvSpPr txBox="1">
            <a:spLocks/>
          </p:cNvSpPr>
          <p:nvPr/>
        </p:nvSpPr>
        <p:spPr>
          <a:xfrm>
            <a:off x="9231359" y="4574924"/>
            <a:ext cx="2033196" cy="441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rgbClr val="002060"/>
                </a:solidFill>
              </a:rPr>
              <a:t>vreugde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34838" y="6029865"/>
            <a:ext cx="47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6445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621085"/>
            <a:ext cx="9144000" cy="1655762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3"/>
              </a:rPr>
              <a:t>https://www.youtube.com/watch?v=EgHPpJODDPY</a:t>
            </a:r>
            <a:endParaRPr lang="nl-NL" sz="2000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524000" y="561646"/>
            <a:ext cx="9144000" cy="766822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2060"/>
                </a:solidFill>
              </a:rPr>
              <a:t>Respect betekent voor mij ….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34838" y="6029865"/>
            <a:ext cx="5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r="3958"/>
          <a:stretch/>
        </p:blipFill>
        <p:spPr>
          <a:xfrm>
            <a:off x="2968924" y="1732801"/>
            <a:ext cx="6254151" cy="37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207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4D3A25-C991-49E3-BE65-E15E536D8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42" y="526860"/>
            <a:ext cx="5678102" cy="54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4774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15759" y="5147706"/>
            <a:ext cx="9144000" cy="946831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bg1"/>
                </a:solidFill>
              </a:rPr>
              <a:t>Download de lesbrief groep 7-8</a:t>
            </a:r>
          </a:p>
          <a:p>
            <a:r>
              <a:rPr lang="nl-NL" dirty="0">
                <a:solidFill>
                  <a:schemeClr val="bg1"/>
                </a:solidFill>
                <a:hlinkClick r:id="rId3"/>
              </a:rPr>
              <a:t>https://www.klassetaal.nl/wat-doen-wij/basisonderwijs/informatie-voor-leraren-po/lesbrief-gr-7-8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10AB46-10A2-41BA-B365-1310C3431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05" y="466726"/>
            <a:ext cx="3077509" cy="44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171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01305" y="5542337"/>
            <a:ext cx="9765102" cy="1134373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  <a:hlinkClick r:id="rId3"/>
              </a:rPr>
              <a:t>https://www.youtube.com/watch?v=VCEdyX4lwDQ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28" y="668817"/>
            <a:ext cx="8341743" cy="469223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34838" y="6029865"/>
            <a:ext cx="47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56289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91" y="3390322"/>
            <a:ext cx="3219801" cy="29850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8" y="2707228"/>
            <a:ext cx="2550572" cy="255057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2" y="512522"/>
            <a:ext cx="4129468" cy="14013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61" y="499950"/>
            <a:ext cx="2055607" cy="205560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58" y="3646331"/>
            <a:ext cx="2055607" cy="205560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624366" y="3118579"/>
            <a:ext cx="13016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W</a:t>
            </a:r>
          </a:p>
        </p:txBody>
      </p:sp>
      <p:sp>
        <p:nvSpPr>
          <p:cNvPr id="13" name="Rechthoek 12"/>
          <p:cNvSpPr/>
          <p:nvPr/>
        </p:nvSpPr>
        <p:spPr>
          <a:xfrm>
            <a:off x="7859826" y="746503"/>
            <a:ext cx="13016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9366325" y="3889305"/>
            <a:ext cx="13016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H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34838" y="6029865"/>
            <a:ext cx="47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0340631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3" y="1319761"/>
            <a:ext cx="2639841" cy="263984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519923" y="1770897"/>
            <a:ext cx="9860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1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W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720"/>
          <a:stretch/>
        </p:blipFill>
        <p:spPr>
          <a:xfrm>
            <a:off x="5658538" y="3429000"/>
            <a:ext cx="5213542" cy="2635541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20" name="Gekromde verbindingslijn 19"/>
          <p:cNvCxnSpPr/>
          <p:nvPr/>
        </p:nvCxnSpPr>
        <p:spPr>
          <a:xfrm>
            <a:off x="3593054" y="2900184"/>
            <a:ext cx="1550768" cy="1537999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 txBox="1">
            <a:spLocks/>
          </p:cNvSpPr>
          <p:nvPr/>
        </p:nvSpPr>
        <p:spPr>
          <a:xfrm>
            <a:off x="335942" y="80382"/>
            <a:ext cx="9144000" cy="1369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2060"/>
                </a:solidFill>
              </a:rPr>
              <a:t>Welk woord hoort bij de eerste munt?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34838" y="6029865"/>
            <a:ext cx="47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612467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4" y="0"/>
            <a:ext cx="122258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9069" y="107134"/>
            <a:ext cx="10066702" cy="1592863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solidFill>
                  <a:srgbClr val="002060"/>
                </a:solidFill>
              </a:rPr>
              <a:t>Wat of wie is voor jou </a:t>
            </a:r>
            <a:br>
              <a:rPr lang="nl-NL" sz="4400" dirty="0">
                <a:solidFill>
                  <a:srgbClr val="002060"/>
                </a:solidFill>
              </a:rPr>
            </a:br>
            <a:r>
              <a:rPr lang="nl-NL" sz="4400" dirty="0">
                <a:solidFill>
                  <a:srgbClr val="002060"/>
                </a:solidFill>
              </a:rPr>
              <a:t>heel waardevol?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20" y="3051383"/>
            <a:ext cx="3212745" cy="297848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34838" y="6029865"/>
            <a:ext cx="47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3" name="Pijl: rechts 32">
            <a:extLst>
              <a:ext uri="{FF2B5EF4-FFF2-40B4-BE49-F238E27FC236}">
                <a16:creationId xmlns:a16="http://schemas.microsoft.com/office/drawing/2014/main" id="{AF868110-1B63-457A-9D45-713397BD0DD1}"/>
              </a:ext>
            </a:extLst>
          </p:cNvPr>
          <p:cNvSpPr/>
          <p:nvPr/>
        </p:nvSpPr>
        <p:spPr>
          <a:xfrm rot="8688820">
            <a:off x="4718017" y="5111150"/>
            <a:ext cx="1134038" cy="304033"/>
          </a:xfrm>
          <a:prstGeom prst="rightArrow">
            <a:avLst>
              <a:gd name="adj1" fmla="val 50000"/>
              <a:gd name="adj2" fmla="val 1168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95CD17E6-5AEC-4D1F-8190-5AAE7A745478}"/>
              </a:ext>
            </a:extLst>
          </p:cNvPr>
          <p:cNvSpPr/>
          <p:nvPr/>
        </p:nvSpPr>
        <p:spPr>
          <a:xfrm rot="12865233">
            <a:off x="4944120" y="2904643"/>
            <a:ext cx="1134038" cy="304033"/>
          </a:xfrm>
          <a:prstGeom prst="rightArrow">
            <a:avLst>
              <a:gd name="adj1" fmla="val 50000"/>
              <a:gd name="adj2" fmla="val 1168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E80EC1F0-CE3E-41EE-BA57-1375EEFEFB9E}"/>
              </a:ext>
            </a:extLst>
          </p:cNvPr>
          <p:cNvSpPr/>
          <p:nvPr/>
        </p:nvSpPr>
        <p:spPr>
          <a:xfrm rot="1774826">
            <a:off x="9793159" y="5105783"/>
            <a:ext cx="1134038" cy="304033"/>
          </a:xfrm>
          <a:prstGeom prst="rightArrow">
            <a:avLst>
              <a:gd name="adj1" fmla="val 50000"/>
              <a:gd name="adj2" fmla="val 1168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29DEEB5D-17A1-435A-87E6-B3EE008F24D0}"/>
              </a:ext>
            </a:extLst>
          </p:cNvPr>
          <p:cNvSpPr/>
          <p:nvPr/>
        </p:nvSpPr>
        <p:spPr>
          <a:xfrm rot="19374917">
            <a:off x="9229589" y="2240680"/>
            <a:ext cx="1134038" cy="304033"/>
          </a:xfrm>
          <a:prstGeom prst="rightArrow">
            <a:avLst>
              <a:gd name="adj1" fmla="val 50000"/>
              <a:gd name="adj2" fmla="val 1168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87CC72DE-BB15-4385-84D0-CFC96A80A5C8}"/>
              </a:ext>
            </a:extLst>
          </p:cNvPr>
          <p:cNvSpPr/>
          <p:nvPr/>
        </p:nvSpPr>
        <p:spPr>
          <a:xfrm rot="15962770">
            <a:off x="6972461" y="2047888"/>
            <a:ext cx="1134038" cy="304033"/>
          </a:xfrm>
          <a:prstGeom prst="rightArrow">
            <a:avLst>
              <a:gd name="adj1" fmla="val 50000"/>
              <a:gd name="adj2" fmla="val 1168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96668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90" y="887718"/>
            <a:ext cx="6964091" cy="4642728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747623" y="3905325"/>
            <a:ext cx="9144000" cy="23876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4838" y="6029865"/>
            <a:ext cx="47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7527936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8" name="Gekromde verbindingslijn 7"/>
          <p:cNvCxnSpPr/>
          <p:nvPr/>
        </p:nvCxnSpPr>
        <p:spPr>
          <a:xfrm>
            <a:off x="3631721" y="3157268"/>
            <a:ext cx="2124577" cy="1574213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 txBox="1">
            <a:spLocks/>
          </p:cNvSpPr>
          <p:nvPr/>
        </p:nvSpPr>
        <p:spPr>
          <a:xfrm>
            <a:off x="335942" y="80382"/>
            <a:ext cx="9144000" cy="1369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2060"/>
                </a:solidFill>
              </a:rPr>
              <a:t>Dan komen we bij de tweede munt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7" y="1558126"/>
            <a:ext cx="2639841" cy="2639841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1504193" y="1892927"/>
            <a:ext cx="9860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1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K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0679"/>
            <a:ext cx="5093010" cy="29051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kstvak 9"/>
          <p:cNvSpPr txBox="1"/>
          <p:nvPr/>
        </p:nvSpPr>
        <p:spPr>
          <a:xfrm>
            <a:off x="534838" y="6029865"/>
            <a:ext cx="47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015080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2342" y="500516"/>
            <a:ext cx="9675606" cy="1594928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rgbClr val="002060"/>
                </a:solidFill>
              </a:rPr>
              <a:t>Scheldwoorden zijn vaak afgeleid     van kwetsbare onderwerpen.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5721509"/>
            <a:ext cx="6875254" cy="1136491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  <a:hlinkClick r:id="rId3"/>
              </a:rPr>
              <a:t>https://www.youtube.com/watch?v=rzFHmcVVAvo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3" y="346352"/>
            <a:ext cx="1837426" cy="183742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869474" y="545272"/>
            <a:ext cx="10991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8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K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54" y="3008405"/>
            <a:ext cx="3813044" cy="2542031"/>
          </a:xfrm>
          <a:prstGeom prst="rect">
            <a:avLst/>
          </a:prstGeom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9" y="3037206"/>
            <a:ext cx="3915853" cy="251323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534838" y="6029865"/>
            <a:ext cx="47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695553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223</Words>
  <Application>Microsoft Office PowerPoint</Application>
  <PresentationFormat>Breedbeeld</PresentationFormat>
  <Paragraphs>58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Kantoorthema</vt:lpstr>
      <vt:lpstr>Les groep 7-8</vt:lpstr>
      <vt:lpstr>     woorden</vt:lpstr>
      <vt:lpstr>PowerPoint-presentatie</vt:lpstr>
      <vt:lpstr>PowerPoint-presentatie</vt:lpstr>
      <vt:lpstr>PowerPoint-presentatie</vt:lpstr>
      <vt:lpstr>Wat of wie is voor jou  heel waardevol?</vt:lpstr>
      <vt:lpstr>PowerPoint-presentatie</vt:lpstr>
      <vt:lpstr>PowerPoint-presentatie</vt:lpstr>
      <vt:lpstr>Scheldwoorden zijn vaak afgeleid     van kwetsbare onderwerpen.</vt:lpstr>
      <vt:lpstr>PowerPoint-presentatie</vt:lpstr>
      <vt:lpstr>PowerPoint-presentatie</vt:lpstr>
      <vt:lpstr>PowerPoint-presentatie</vt:lpstr>
      <vt:lpstr>PowerPoint-presentatie</vt:lpstr>
      <vt:lpstr>Matroesjka</vt:lpstr>
      <vt:lpstr>PowerPoint-presentatie</vt:lpstr>
      <vt:lpstr>Bedankt voor jullie aandacht!</vt:lpstr>
      <vt:lpstr>EXTRA (optioneel)</vt:lpstr>
      <vt:lpstr>The power of words</vt:lpstr>
      <vt:lpstr>Schelden met ‘homo’</vt:lpstr>
      <vt:lpstr>Respect betekent voor mij ….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Kees Hazeleger</dc:creator>
  <cp:lastModifiedBy>Kees Hazeleger</cp:lastModifiedBy>
  <cp:revision>60</cp:revision>
  <dcterms:created xsi:type="dcterms:W3CDTF">2019-08-15T13:39:27Z</dcterms:created>
  <dcterms:modified xsi:type="dcterms:W3CDTF">2022-03-07T09:44:30Z</dcterms:modified>
</cp:coreProperties>
</file>