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4" r:id="rId2"/>
    <p:sldId id="1036" r:id="rId3"/>
    <p:sldId id="1038" r:id="rId4"/>
    <p:sldId id="1039" r:id="rId5"/>
    <p:sldId id="1037" r:id="rId6"/>
    <p:sldId id="1040" r:id="rId7"/>
    <p:sldId id="1041" r:id="rId8"/>
    <p:sldId id="1043" r:id="rId9"/>
    <p:sldId id="1028" r:id="rId10"/>
    <p:sldId id="1044" r:id="rId11"/>
    <p:sldId id="940" r:id="rId12"/>
    <p:sldId id="1045" r:id="rId13"/>
    <p:sldId id="1046" r:id="rId14"/>
    <p:sldId id="1047" r:id="rId15"/>
    <p:sldId id="1049" r:id="rId16"/>
    <p:sldId id="1050" r:id="rId17"/>
    <p:sldId id="1051" r:id="rId18"/>
    <p:sldId id="1057" r:id="rId19"/>
    <p:sldId id="1052" r:id="rId20"/>
    <p:sldId id="1030" r:id="rId21"/>
    <p:sldId id="1061" r:id="rId22"/>
    <p:sldId id="1025" r:id="rId23"/>
    <p:sldId id="1062" r:id="rId24"/>
    <p:sldId id="1027" r:id="rId25"/>
    <p:sldId id="741" r:id="rId26"/>
    <p:sldId id="1055" r:id="rId27"/>
    <p:sldId id="743" r:id="rId28"/>
    <p:sldId id="744" r:id="rId29"/>
    <p:sldId id="745" r:id="rId30"/>
    <p:sldId id="747" r:id="rId31"/>
    <p:sldId id="749" r:id="rId32"/>
    <p:sldId id="750" r:id="rId33"/>
    <p:sldId id="751" r:id="rId34"/>
    <p:sldId id="752" r:id="rId35"/>
    <p:sldId id="753" r:id="rId36"/>
    <p:sldId id="1024" r:id="rId37"/>
    <p:sldId id="1058" r:id="rId38"/>
    <p:sldId id="1023" r:id="rId39"/>
    <p:sldId id="1059" r:id="rId40"/>
    <p:sldId id="1008" r:id="rId41"/>
    <p:sldId id="888"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6" d="100"/>
          <a:sy n="66" d="100"/>
        </p:scale>
        <p:origin x="67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14D2E-3C11-42FB-8669-4CE0B09A14A1}" type="datetimeFigureOut">
              <a:rPr lang="nl-NL" smtClean="0"/>
              <a:t>22-2-2022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FD17C-D83E-4B1B-8A33-5B2153AC8855}" type="slidenum">
              <a:rPr lang="nl-NL" smtClean="0"/>
              <a:t>‹nr.›</a:t>
            </a:fld>
            <a:endParaRPr lang="nl-NL"/>
          </a:p>
        </p:txBody>
      </p:sp>
    </p:spTree>
    <p:extLst>
      <p:ext uri="{BB962C8B-B14F-4D97-AF65-F5344CB8AC3E}">
        <p14:creationId xmlns:p14="http://schemas.microsoft.com/office/powerpoint/2010/main" val="1870672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ACDB160-AC76-4BC2-AC36-D47B09B56FD4}" type="slidenum">
              <a:rPr lang="nl-NL" sz="1200"/>
              <a:pPr algn="r" eaLnBrk="1" hangingPunct="1"/>
              <a:t>11</a:t>
            </a:fld>
            <a:endParaRPr lang="nl-NL"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1506029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336308-76DE-414B-A4F6-D49D5C6E0D7F}" type="slidenum">
              <a:rPr lang="nl-NL" smtClean="0"/>
              <a:pPr eaLnBrk="1" hangingPunct="1"/>
              <a:t>32</a:t>
            </a:fld>
            <a:endParaRPr lang="nl-NL"/>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3000171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23319C-9BF7-4119-B881-BCAD2191A085}" type="slidenum">
              <a:rPr lang="nl-NL" smtClean="0"/>
              <a:pPr eaLnBrk="1" hangingPunct="1"/>
              <a:t>33</a:t>
            </a:fld>
            <a:endParaRPr lang="nl-NL"/>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380934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52A899A-D5F7-4DF9-9675-3B82D1B71521}" type="slidenum">
              <a:rPr lang="nl-NL" smtClean="0"/>
              <a:pPr eaLnBrk="1" hangingPunct="1"/>
              <a:t>34</a:t>
            </a:fld>
            <a:endParaRPr lang="nl-NL"/>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129406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DF1290-33E6-4B1D-84E0-0ABFAB10A8E8}" type="slidenum">
              <a:rPr lang="nl-NL" smtClean="0"/>
              <a:pPr eaLnBrk="1" hangingPunct="1"/>
              <a:t>35</a:t>
            </a:fld>
            <a:endParaRPr lang="nl-NL"/>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235347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76721B-2813-4E58-BF83-73D05DA1AD7A}" type="slidenum">
              <a:rPr lang="nl-NL" smtClean="0"/>
              <a:pPr eaLnBrk="1" hangingPunct="1"/>
              <a:t>36</a:t>
            </a:fld>
            <a:endParaRPr lang="nl-NL"/>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708813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CD8DD35-50EF-4368-A2CE-70BB72D8DC17}" type="slidenum">
              <a:rPr lang="nl-NL" sz="1200"/>
              <a:pPr algn="r" eaLnBrk="1" hangingPunct="1"/>
              <a:t>38</a:t>
            </a:fld>
            <a:endParaRPr lang="nl-NL"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334369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F2014D-1A47-4DF3-923E-20DE4CEE9D86}" type="slidenum">
              <a:rPr lang="nl-NL" smtClean="0"/>
              <a:pPr eaLnBrk="1" hangingPunct="1"/>
              <a:t>40</a:t>
            </a:fld>
            <a:endParaRPr lang="nl-NL"/>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3347407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290FC0-7184-4165-B777-FA1887F8397B}" type="slidenum">
              <a:rPr lang="nl-NL" smtClean="0"/>
              <a:pPr eaLnBrk="1" hangingPunct="1"/>
              <a:t>41</a:t>
            </a:fld>
            <a:endParaRPr lang="nl-NL"/>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192837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EBC5E28-7B56-4529-8B12-44159AC8255F}" type="slidenum">
              <a:rPr lang="nl-NL" sz="1200"/>
              <a:pPr algn="r" eaLnBrk="1" hangingPunct="1"/>
              <a:t>24</a:t>
            </a:fld>
            <a:endParaRPr lang="nl-NL"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188726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AFDA4E-D044-44E1-88E2-072F3A0ABE96}" type="slidenum">
              <a:rPr lang="nl-NL" smtClean="0"/>
              <a:pPr eaLnBrk="1" hangingPunct="1"/>
              <a:t>25</a:t>
            </a:fld>
            <a:endParaRPr lang="nl-NL"/>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36716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E12330C-5EFF-4AC3-B888-A2CB0CB700FC}" type="slidenum">
              <a:rPr lang="nl-NL" smtClean="0"/>
              <a:pPr eaLnBrk="1" hangingPunct="1"/>
              <a:t>26</a:t>
            </a:fld>
            <a:endParaRPr lang="nl-NL"/>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377360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5C3377-BEB2-46B3-ACE5-C11BFD71DE92}" type="slidenum">
              <a:rPr lang="nl-NL" smtClean="0"/>
              <a:pPr eaLnBrk="1" hangingPunct="1"/>
              <a:t>27</a:t>
            </a:fld>
            <a:endParaRPr lang="nl-NL"/>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53493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2557E0-222D-42DC-A4F2-1A5F9351E642}" type="slidenum">
              <a:rPr lang="nl-NL" smtClean="0"/>
              <a:pPr eaLnBrk="1" hangingPunct="1"/>
              <a:t>28</a:t>
            </a:fld>
            <a:endParaRPr lang="nl-NL"/>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360837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740BFD-4577-4DC6-96F6-9B6B98BF715C}" type="slidenum">
              <a:rPr lang="nl-NL" smtClean="0"/>
              <a:pPr eaLnBrk="1" hangingPunct="1"/>
              <a:t>29</a:t>
            </a:fld>
            <a:endParaRPr lang="nl-NL"/>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240334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3929A8-88EC-48DD-A0C1-8FA1C0DA6A40}" type="slidenum">
              <a:rPr lang="nl-NL" smtClean="0"/>
              <a:pPr eaLnBrk="1" hangingPunct="1"/>
              <a:t>30</a:t>
            </a:fld>
            <a:endParaRPr lang="nl-NL"/>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103466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514884-6589-4CE1-AD03-E84BA4E2DEB1}" type="slidenum">
              <a:rPr lang="nl-NL" smtClean="0"/>
              <a:pPr eaLnBrk="1" hangingPunct="1"/>
              <a:t>31</a:t>
            </a:fld>
            <a:endParaRPr lang="nl-NL"/>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atin typeface="Arial" pitchFamily="34" charset="0"/>
            </a:endParaRPr>
          </a:p>
        </p:txBody>
      </p:sp>
    </p:spTree>
    <p:extLst>
      <p:ext uri="{BB962C8B-B14F-4D97-AF65-F5344CB8AC3E}">
        <p14:creationId xmlns:p14="http://schemas.microsoft.com/office/powerpoint/2010/main" val="193684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957EC-C059-4C9C-9C1B-CAF8CEAAA39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C469D37-DF4B-44F2-91F1-DB6E7DE03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8451D64-DFB6-408C-9BCC-5D9A0F08D44F}"/>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5" name="Tijdelijke aanduiding voor voettekst 4">
            <a:extLst>
              <a:ext uri="{FF2B5EF4-FFF2-40B4-BE49-F238E27FC236}">
                <a16:creationId xmlns:a16="http://schemas.microsoft.com/office/drawing/2014/main" id="{4BDC91F4-DAED-4566-8D17-AB33A132742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485195-076A-4C85-9192-390910396CF2}"/>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109007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D81F6-321C-4929-8BBD-1BA8C301A7F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E803BCF-E55F-4349-B939-1A90C9EA39A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590F7C4-4EAB-46DF-81C2-52FEBBADA675}"/>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5" name="Tijdelijke aanduiding voor voettekst 4">
            <a:extLst>
              <a:ext uri="{FF2B5EF4-FFF2-40B4-BE49-F238E27FC236}">
                <a16:creationId xmlns:a16="http://schemas.microsoft.com/office/drawing/2014/main" id="{BFB9E37E-A81C-4895-969E-3E52FC6C75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D63AF9A-4B7B-4FBF-9394-1F3D30AEA179}"/>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19565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0C21A50-7868-4E6A-810A-FB2C8151935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2E7BF15-832D-46B2-B628-F43C48B019E0}"/>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4514D4-0D0C-4D19-9F14-D6D3963F80E4}"/>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5" name="Tijdelijke aanduiding voor voettekst 4">
            <a:extLst>
              <a:ext uri="{FF2B5EF4-FFF2-40B4-BE49-F238E27FC236}">
                <a16:creationId xmlns:a16="http://schemas.microsoft.com/office/drawing/2014/main" id="{D47C5283-191F-4CB6-86B9-10916A96A9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875645-E8F8-4726-91E7-36759F116D52}"/>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376542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995AE-5311-481E-849E-1F331101547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1FBDFAE-378E-4CCF-8EED-59D04B5429E5}"/>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95BDA0-9E1B-4CC5-B7E3-F28726E83FDD}"/>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5" name="Tijdelijke aanduiding voor voettekst 4">
            <a:extLst>
              <a:ext uri="{FF2B5EF4-FFF2-40B4-BE49-F238E27FC236}">
                <a16:creationId xmlns:a16="http://schemas.microsoft.com/office/drawing/2014/main" id="{5BBE3027-BE00-479E-A6F5-6B3627AD6BE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C578AFC-05C1-400D-B69F-69A3746B3D4C}"/>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4196046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211B5-0704-404F-9230-46D2A85B01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77B75FE-9CF7-4AC4-A77F-11B5589AB7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4FAA2CBF-269E-4A73-BB3C-783709AA0ED8}"/>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5" name="Tijdelijke aanduiding voor voettekst 4">
            <a:extLst>
              <a:ext uri="{FF2B5EF4-FFF2-40B4-BE49-F238E27FC236}">
                <a16:creationId xmlns:a16="http://schemas.microsoft.com/office/drawing/2014/main" id="{E41BB68A-1973-4127-89AB-A7C2F19F58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FDDC7D-76B1-43A7-888A-0747B0473460}"/>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1551186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ED2F8-9368-46C6-9C48-6712E3D74FE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C418147-D7AF-4C52-BEBC-A3F2A7B6C51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588804C-332F-45F5-B103-836D04A1002B}"/>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32D840F-19AC-4AC6-916E-2B1D2B18B998}"/>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6" name="Tijdelijke aanduiding voor voettekst 5">
            <a:extLst>
              <a:ext uri="{FF2B5EF4-FFF2-40B4-BE49-F238E27FC236}">
                <a16:creationId xmlns:a16="http://schemas.microsoft.com/office/drawing/2014/main" id="{37CA1DB7-E514-41EF-B7D3-75479894ED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8C8BE40-8EBC-4932-BC8B-F94F6DAEC2CE}"/>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137711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A004B-0CF3-4221-8DB5-7FB67BFCBBA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7422846-97A5-4C1D-AE05-8E3BCB215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1B4B1EE8-ED6E-4D94-B916-021E7B4C770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667F286-9B2D-44CC-BDC8-5B516847C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A174672D-22E0-4291-8AB5-A65B8B86D930}"/>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2C9C143-F166-42AB-B855-F01984359AE6}"/>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8" name="Tijdelijke aanduiding voor voettekst 7">
            <a:extLst>
              <a:ext uri="{FF2B5EF4-FFF2-40B4-BE49-F238E27FC236}">
                <a16:creationId xmlns:a16="http://schemas.microsoft.com/office/drawing/2014/main" id="{62A8DA8F-CF9A-4B25-AA63-5A41351786B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A6A9C40-0DDD-43B3-A4B5-B95A901206E5}"/>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420565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E01A43-BE1A-48FC-BEAE-F944FFC5BC6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94AF551-C3FB-4954-9D3F-2E49D247478B}"/>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4" name="Tijdelijke aanduiding voor voettekst 3">
            <a:extLst>
              <a:ext uri="{FF2B5EF4-FFF2-40B4-BE49-F238E27FC236}">
                <a16:creationId xmlns:a16="http://schemas.microsoft.com/office/drawing/2014/main" id="{8BCA6CC2-B3A8-4D1E-81ED-C22AA64D252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CB35A33-EE8B-4896-98EE-B7C753B6A714}"/>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295160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01A35DA-E5D0-4D51-905A-1718F4572B9C}"/>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3" name="Tijdelijke aanduiding voor voettekst 2">
            <a:extLst>
              <a:ext uri="{FF2B5EF4-FFF2-40B4-BE49-F238E27FC236}">
                <a16:creationId xmlns:a16="http://schemas.microsoft.com/office/drawing/2014/main" id="{D449CB0A-B5BC-42F8-8615-65475795CB1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73DA0E6-8BE8-44C5-9A3F-90BEC348F74C}"/>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3364082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D1FB7-B600-4321-B218-38F88DE90A8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F901CF1-FEFE-40A6-BFD2-87E7196D8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98E748-C513-4E16-BCC3-C251B338A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3B679CAB-E663-41C0-9F6D-A0A80C68D06F}"/>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6" name="Tijdelijke aanduiding voor voettekst 5">
            <a:extLst>
              <a:ext uri="{FF2B5EF4-FFF2-40B4-BE49-F238E27FC236}">
                <a16:creationId xmlns:a16="http://schemas.microsoft.com/office/drawing/2014/main" id="{E28BAEE0-CFFF-4963-B7C7-E2195B013DC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D511A60-168E-4730-99C7-934ED56BAE81}"/>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394577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A5D0-182B-4D9A-8264-295031FEE3E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72E089D-5A1D-4445-9D8E-3640803B9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EF709EF-BB52-40AE-B735-766FBD649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82E7D1AE-B5A3-40D7-B34D-207390C15369}"/>
              </a:ext>
            </a:extLst>
          </p:cNvPr>
          <p:cNvSpPr>
            <a:spLocks noGrp="1"/>
          </p:cNvSpPr>
          <p:nvPr>
            <p:ph type="dt" sz="half" idx="10"/>
          </p:nvPr>
        </p:nvSpPr>
        <p:spPr/>
        <p:txBody>
          <a:bodyPr/>
          <a:lstStyle/>
          <a:p>
            <a:fld id="{CD53CF30-5FD9-42D3-9AF2-7AA87728EDA0}" type="datetimeFigureOut">
              <a:rPr lang="nl-NL" smtClean="0"/>
              <a:t>22-2-2022</a:t>
            </a:fld>
            <a:endParaRPr lang="nl-NL"/>
          </a:p>
        </p:txBody>
      </p:sp>
      <p:sp>
        <p:nvSpPr>
          <p:cNvPr id="6" name="Tijdelijke aanduiding voor voettekst 5">
            <a:extLst>
              <a:ext uri="{FF2B5EF4-FFF2-40B4-BE49-F238E27FC236}">
                <a16:creationId xmlns:a16="http://schemas.microsoft.com/office/drawing/2014/main" id="{010CF1A1-9837-407A-B507-586F737DE15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999A972-44E6-4057-AB5B-B8FA692DED16}"/>
              </a:ext>
            </a:extLst>
          </p:cNvPr>
          <p:cNvSpPr>
            <a:spLocks noGrp="1"/>
          </p:cNvSpPr>
          <p:nvPr>
            <p:ph type="sldNum" sz="quarter" idx="12"/>
          </p:nvPr>
        </p:nvSpPr>
        <p:spPr/>
        <p:txBody>
          <a:bodyPr/>
          <a:lstStyle/>
          <a:p>
            <a:fld id="{193E8987-B2F0-4DF7-AEF8-10EC579DB064}" type="slidenum">
              <a:rPr lang="nl-NL" smtClean="0"/>
              <a:t>‹nr.›</a:t>
            </a:fld>
            <a:endParaRPr lang="nl-NL"/>
          </a:p>
        </p:txBody>
      </p:sp>
    </p:spTree>
    <p:extLst>
      <p:ext uri="{BB962C8B-B14F-4D97-AF65-F5344CB8AC3E}">
        <p14:creationId xmlns:p14="http://schemas.microsoft.com/office/powerpoint/2010/main" val="4289063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DD4794C-51B4-4FF0-B112-DA442E528E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B2A2F4B-C88E-417C-9884-388CBAD08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AEA02B-0CBC-414B-A9DB-B3421D05E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3CF30-5FD9-42D3-9AF2-7AA87728EDA0}" type="datetimeFigureOut">
              <a:rPr lang="nl-NL" smtClean="0"/>
              <a:t>22-2-2022</a:t>
            </a:fld>
            <a:endParaRPr lang="nl-NL"/>
          </a:p>
        </p:txBody>
      </p:sp>
      <p:sp>
        <p:nvSpPr>
          <p:cNvPr id="5" name="Tijdelijke aanduiding voor voettekst 4">
            <a:extLst>
              <a:ext uri="{FF2B5EF4-FFF2-40B4-BE49-F238E27FC236}">
                <a16:creationId xmlns:a16="http://schemas.microsoft.com/office/drawing/2014/main" id="{07B4FCE0-2589-41CB-AACA-6C4DB8DF3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578A197-E34C-486D-AD0B-5538EBFF98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E8987-B2F0-4DF7-AEF8-10EC579DB064}" type="slidenum">
              <a:rPr lang="nl-NL" smtClean="0"/>
              <a:t>‹nr.›</a:t>
            </a:fld>
            <a:endParaRPr lang="nl-NL"/>
          </a:p>
        </p:txBody>
      </p:sp>
    </p:spTree>
    <p:extLst>
      <p:ext uri="{BB962C8B-B14F-4D97-AF65-F5344CB8AC3E}">
        <p14:creationId xmlns:p14="http://schemas.microsoft.com/office/powerpoint/2010/main" val="2048049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gif"/><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gif"/><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youtube.com/watch?v=RZDbZEM5Yio"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R7zMf5-wMu4"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0lG3BZD2Nbo"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6FGzlK5drdk" TargetMode="Externa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3510" y="0"/>
            <a:ext cx="9144000" cy="1492477"/>
          </a:xfrm>
        </p:spPr>
        <p:txBody>
          <a:bodyPr/>
          <a:lstStyle/>
          <a:p>
            <a:pPr algn="l"/>
            <a:r>
              <a:rPr lang="nl-NL" dirty="0"/>
              <a:t>Les groep 1-2-3</a:t>
            </a:r>
          </a:p>
        </p:txBody>
      </p:sp>
      <p:sp>
        <p:nvSpPr>
          <p:cNvPr id="3" name="Ondertitel 2"/>
          <p:cNvSpPr>
            <a:spLocks noGrp="1"/>
          </p:cNvSpPr>
          <p:nvPr>
            <p:ph type="subTitle" idx="1"/>
          </p:nvPr>
        </p:nvSpPr>
        <p:spPr/>
        <p:txBody>
          <a:bodyPr/>
          <a:lstStyle/>
          <a:p>
            <a:endParaRPr lang="nl-NL" dirty="0"/>
          </a:p>
        </p:txBody>
      </p:sp>
      <p:pic>
        <p:nvPicPr>
          <p:cNvPr id="9" name="Afbeelding 8">
            <a:extLst>
              <a:ext uri="{FF2B5EF4-FFF2-40B4-BE49-F238E27FC236}">
                <a16:creationId xmlns:a16="http://schemas.microsoft.com/office/drawing/2014/main" id="{B8DAD5CB-CE4D-4122-92DF-7A63235F4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36485"/>
            <a:ext cx="5511778" cy="5298319"/>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0" y="6505575"/>
            <a:ext cx="1219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79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5</a:t>
            </a:r>
          </a:p>
        </p:txBody>
      </p:sp>
      <p:sp>
        <p:nvSpPr>
          <p:cNvPr id="3" name="Tijdelijke aanduiding voor inhoud 2"/>
          <p:cNvSpPr>
            <a:spLocks noGrp="1"/>
          </p:cNvSpPr>
          <p:nvPr>
            <p:ph idx="1"/>
          </p:nvPr>
        </p:nvSpPr>
        <p:spPr/>
        <p:txBody>
          <a:bodyPr/>
          <a:lstStyle/>
          <a:p>
            <a:pPr marL="0" indent="0">
              <a:buNone/>
            </a:pPr>
            <a:r>
              <a:rPr lang="nl-NL" dirty="0"/>
              <a:t>Jullie kennen ook al heel veel woorden.</a:t>
            </a:r>
          </a:p>
          <a:p>
            <a:pPr marL="0" indent="0">
              <a:buNone/>
            </a:pPr>
            <a:r>
              <a:rPr lang="nl-NL" dirty="0"/>
              <a:t>Zullen we even oefenen?</a:t>
            </a:r>
          </a:p>
          <a:p>
            <a:pPr marL="0" indent="0">
              <a:buNone/>
            </a:pPr>
            <a:r>
              <a:rPr lang="nl-NL" dirty="0"/>
              <a:t>Wat zie je op de plaatjes?</a:t>
            </a:r>
          </a:p>
        </p:txBody>
      </p:sp>
      <p:pic>
        <p:nvPicPr>
          <p:cNvPr id="5" name="Afbeelding 11">
            <a:extLst>
              <a:ext uri="{FF2B5EF4-FFF2-40B4-BE49-F238E27FC236}">
                <a16:creationId xmlns:a16="http://schemas.microsoft.com/office/drawing/2014/main" id="{5BCCC9E8-5124-44BE-A05F-58B34B26D99E}"/>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03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348544" y="60123"/>
            <a:ext cx="8229600" cy="1143000"/>
          </a:xfrm>
        </p:spPr>
        <p:txBody>
          <a:bodyPr/>
          <a:lstStyle/>
          <a:p>
            <a:pPr eaLnBrk="1" hangingPunct="1"/>
            <a:endParaRPr lang="nl-NL" dirty="0"/>
          </a:p>
        </p:txBody>
      </p:sp>
      <p:pic>
        <p:nvPicPr>
          <p:cNvPr id="20" name="Afbeelding 19" descr="car.bm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9547" y="1974608"/>
            <a:ext cx="1397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17" descr="Afbeelding kikk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1468" y="3074182"/>
            <a:ext cx="105886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1447" y="3460343"/>
            <a:ext cx="1234035" cy="963595"/>
          </a:xfrm>
          <a:prstGeom prst="rect">
            <a:avLst/>
          </a:prstGeom>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1642" y="309111"/>
            <a:ext cx="1135787" cy="1373510"/>
          </a:xfrm>
          <a:prstGeom prst="rect">
            <a:avLst/>
          </a:prstGeom>
        </p:spPr>
      </p:pic>
      <p:pic>
        <p:nvPicPr>
          <p:cNvPr id="7" name="Afbeelding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2521" y="434184"/>
            <a:ext cx="831727" cy="1337573"/>
          </a:xfrm>
          <a:prstGeom prst="rect">
            <a:avLst/>
          </a:prstGeom>
        </p:spPr>
      </p:pic>
      <p:pic>
        <p:nvPicPr>
          <p:cNvPr id="8" name="Afbeelding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8099" y="4791990"/>
            <a:ext cx="940897" cy="1358471"/>
          </a:xfrm>
          <a:prstGeom prst="rect">
            <a:avLst/>
          </a:prstGeom>
        </p:spPr>
      </p:pic>
      <p:pic>
        <p:nvPicPr>
          <p:cNvPr id="14" name="Afbeelding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3623" y="685221"/>
            <a:ext cx="1267168" cy="997400"/>
          </a:xfrm>
          <a:prstGeom prst="rect">
            <a:avLst/>
          </a:prstGeom>
        </p:spPr>
      </p:pic>
      <p:pic>
        <p:nvPicPr>
          <p:cNvPr id="15" name="Afbeelding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3921" y="3307660"/>
            <a:ext cx="1408860" cy="1028468"/>
          </a:xfrm>
          <a:prstGeom prst="rect">
            <a:avLst/>
          </a:prstGeom>
        </p:spPr>
      </p:pic>
      <p:pic>
        <p:nvPicPr>
          <p:cNvPr id="16" name="Afbeelding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4580" y="2047461"/>
            <a:ext cx="1512169" cy="1135807"/>
          </a:xfrm>
          <a:prstGeom prst="rect">
            <a:avLst/>
          </a:prstGeom>
        </p:spPr>
      </p:pic>
      <p:pic>
        <p:nvPicPr>
          <p:cNvPr id="19" name="Afbeelding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6396" y="2017190"/>
            <a:ext cx="1584176" cy="943926"/>
          </a:xfrm>
          <a:prstGeom prst="rect">
            <a:avLst/>
          </a:prstGeom>
        </p:spPr>
      </p:pic>
      <p:pic>
        <p:nvPicPr>
          <p:cNvPr id="21" name="Afbeelding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15372" y="4866162"/>
            <a:ext cx="1522240" cy="1109381"/>
          </a:xfrm>
          <a:prstGeom prst="rect">
            <a:avLst/>
          </a:prstGeom>
        </p:spPr>
      </p:pic>
      <p:pic>
        <p:nvPicPr>
          <p:cNvPr id="23" name="Afbeelding 22"/>
          <p:cNvPicPr>
            <a:picLocks noChangeAspect="1"/>
          </p:cNvPicPr>
          <p:nvPr/>
        </p:nvPicPr>
        <p:blipFill rotWithShape="1">
          <a:blip r:embed="rId14">
            <a:extLst>
              <a:ext uri="{28A0092B-C50C-407E-A947-70E740481C1C}">
                <a14:useLocalDpi xmlns:a14="http://schemas.microsoft.com/office/drawing/2010/main" val="0"/>
              </a:ext>
            </a:extLst>
          </a:blip>
          <a:srcRect t="2684" r="6322"/>
          <a:stretch/>
        </p:blipFill>
        <p:spPr>
          <a:xfrm>
            <a:off x="9456416" y="4401063"/>
            <a:ext cx="1224137" cy="1499925"/>
          </a:xfrm>
          <a:prstGeom prst="rect">
            <a:avLst/>
          </a:prstGeom>
        </p:spPr>
      </p:pic>
      <p:pic>
        <p:nvPicPr>
          <p:cNvPr id="18" name="Afbeelding 11">
            <a:extLst>
              <a:ext uri="{FF2B5EF4-FFF2-40B4-BE49-F238E27FC236}">
                <a16:creationId xmlns:a16="http://schemas.microsoft.com/office/drawing/2014/main" id="{8FC8F4A2-79F4-4FA5-81DC-A12A948DD8E8}"/>
              </a:ext>
            </a:extLst>
          </p:cNvPr>
          <p:cNvPicPr>
            <a:picLocks noChangeAspect="1"/>
          </p:cNvPicPr>
          <p:nvPr/>
        </p:nvPicPr>
        <p:blipFill>
          <a:blip r:embed="rId15">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vak 21">
            <a:extLst>
              <a:ext uri="{FF2B5EF4-FFF2-40B4-BE49-F238E27FC236}">
                <a16:creationId xmlns:a16="http://schemas.microsoft.com/office/drawing/2014/main" id="{90DB74E4-62EC-44C8-BCF9-8C0F3AE31C0F}"/>
              </a:ext>
            </a:extLst>
          </p:cNvPr>
          <p:cNvSpPr txBox="1"/>
          <p:nvPr/>
        </p:nvSpPr>
        <p:spPr>
          <a:xfrm>
            <a:off x="410050" y="5883358"/>
            <a:ext cx="314510" cy="400110"/>
          </a:xfrm>
          <a:prstGeom prst="rect">
            <a:avLst/>
          </a:prstGeom>
          <a:noFill/>
        </p:spPr>
        <p:txBody>
          <a:bodyPr wrap="none" rtlCol="0">
            <a:spAutoFit/>
          </a:bodyPr>
          <a:lstStyle/>
          <a:p>
            <a:r>
              <a:rPr lang="nl-NL" sz="2000" b="1" dirty="0"/>
              <a:t>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6 </a:t>
            </a:r>
          </a:p>
        </p:txBody>
      </p:sp>
      <p:sp>
        <p:nvSpPr>
          <p:cNvPr id="3" name="Tijdelijke aanduiding voor inhoud 2"/>
          <p:cNvSpPr>
            <a:spLocks noGrp="1"/>
          </p:cNvSpPr>
          <p:nvPr>
            <p:ph idx="1"/>
          </p:nvPr>
        </p:nvSpPr>
        <p:spPr/>
        <p:txBody>
          <a:bodyPr/>
          <a:lstStyle/>
          <a:p>
            <a:pPr marL="0" indent="0">
              <a:buNone/>
            </a:pPr>
            <a:r>
              <a:rPr lang="nl-NL" dirty="0" err="1"/>
              <a:t>Pino</a:t>
            </a:r>
            <a:r>
              <a:rPr lang="nl-NL" dirty="0"/>
              <a:t> zingt een straks lied over woorden. </a:t>
            </a:r>
          </a:p>
          <a:p>
            <a:pPr marL="0" indent="0">
              <a:buNone/>
            </a:pPr>
            <a:r>
              <a:rPr lang="nl-NL" dirty="0"/>
              <a:t>‘Voor alles, alles is een woord’.</a:t>
            </a:r>
          </a:p>
          <a:p>
            <a:pPr marL="0" indent="0">
              <a:buNone/>
            </a:pPr>
            <a:r>
              <a:rPr lang="nl-NL" dirty="0"/>
              <a:t>Luister maar goed. Welke woorden zingt hij?</a:t>
            </a:r>
          </a:p>
          <a:p>
            <a:pPr marL="0" indent="0">
              <a:buNone/>
            </a:pPr>
            <a:endParaRPr lang="nl-NL" dirty="0"/>
          </a:p>
          <a:p>
            <a:pPr marL="0" indent="0">
              <a:buNone/>
            </a:pPr>
            <a:r>
              <a:rPr lang="nl-NL" dirty="0"/>
              <a:t>Vooraf kun je vragen:</a:t>
            </a:r>
          </a:p>
          <a:p>
            <a:pPr marL="0" indent="0">
              <a:buNone/>
            </a:pPr>
            <a:r>
              <a:rPr lang="nl-NL" dirty="0"/>
              <a:t>Hoor je een woord.. dat je kunt eten?</a:t>
            </a:r>
          </a:p>
          <a:p>
            <a:pPr marL="0" indent="0">
              <a:buNone/>
            </a:pPr>
            <a:r>
              <a:rPr lang="nl-NL" dirty="0"/>
              <a:t>Hoor je een woord .. dat een dier is?</a:t>
            </a:r>
          </a:p>
        </p:txBody>
      </p:sp>
      <p:pic>
        <p:nvPicPr>
          <p:cNvPr id="5" name="Afbeelding 11">
            <a:extLst>
              <a:ext uri="{FF2B5EF4-FFF2-40B4-BE49-F238E27FC236}">
                <a16:creationId xmlns:a16="http://schemas.microsoft.com/office/drawing/2014/main" id="{9D740B8C-BBAA-42B6-BAFF-D9CB0CFC4061}"/>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215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2076791" y="1632088"/>
            <a:ext cx="8229600" cy="4205064"/>
          </a:xfrm>
        </p:spPr>
        <p:txBody>
          <a:bodyPr/>
          <a:lstStyle/>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r>
              <a:rPr lang="nl-NL" dirty="0">
                <a:hlinkClick r:id="rId2"/>
              </a:rPr>
              <a:t>https://www.youtube.com/watch?v=RZDbZEM5Yio</a:t>
            </a:r>
            <a:endParaRPr lang="nl-NL" dirty="0"/>
          </a:p>
        </p:txBody>
      </p:sp>
      <p:pic>
        <p:nvPicPr>
          <p:cNvPr id="8" name="Afbeelding 7">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199" y="793832"/>
            <a:ext cx="6467599" cy="3498149"/>
          </a:xfrm>
          <a:prstGeom prst="rect">
            <a:avLst/>
          </a:prstGeom>
        </p:spPr>
      </p:pic>
      <p:pic>
        <p:nvPicPr>
          <p:cNvPr id="9" name="Afbeelding 11">
            <a:extLst>
              <a:ext uri="{FF2B5EF4-FFF2-40B4-BE49-F238E27FC236}">
                <a16:creationId xmlns:a16="http://schemas.microsoft.com/office/drawing/2014/main" id="{F8E44FE5-E902-42F0-BEEC-4747C97356C5}"/>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9EDDC98C-BB73-4C70-AB20-8157C5A0E792}"/>
              </a:ext>
            </a:extLst>
          </p:cNvPr>
          <p:cNvSpPr txBox="1"/>
          <p:nvPr/>
        </p:nvSpPr>
        <p:spPr>
          <a:xfrm>
            <a:off x="410050" y="5883358"/>
            <a:ext cx="314510" cy="400110"/>
          </a:xfrm>
          <a:prstGeom prst="rect">
            <a:avLst/>
          </a:prstGeom>
          <a:noFill/>
        </p:spPr>
        <p:txBody>
          <a:bodyPr wrap="none" rtlCol="0">
            <a:spAutoFit/>
          </a:bodyPr>
          <a:lstStyle/>
          <a:p>
            <a:r>
              <a:rPr lang="nl-NL" sz="2000" b="1" dirty="0"/>
              <a:t>6</a:t>
            </a:r>
          </a:p>
        </p:txBody>
      </p:sp>
    </p:spTree>
    <p:extLst>
      <p:ext uri="{BB962C8B-B14F-4D97-AF65-F5344CB8AC3E}">
        <p14:creationId xmlns:p14="http://schemas.microsoft.com/office/powerpoint/2010/main" val="1831659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1017"/>
            <a:ext cx="8229600" cy="1143000"/>
          </a:xfrm>
        </p:spPr>
        <p:txBody>
          <a:bodyPr/>
          <a:lstStyle/>
          <a:p>
            <a:r>
              <a:rPr lang="nl-NL" dirty="0"/>
              <a:t>Toelichting dia 6</a:t>
            </a:r>
          </a:p>
        </p:txBody>
      </p:sp>
      <p:sp>
        <p:nvSpPr>
          <p:cNvPr id="3" name="Tijdelijke aanduiding voor inhoud 2"/>
          <p:cNvSpPr>
            <a:spLocks noGrp="1"/>
          </p:cNvSpPr>
          <p:nvPr>
            <p:ph idx="1"/>
          </p:nvPr>
        </p:nvSpPr>
        <p:spPr>
          <a:xfrm>
            <a:off x="1981200" y="1214018"/>
            <a:ext cx="8229600" cy="4912146"/>
          </a:xfrm>
        </p:spPr>
        <p:txBody>
          <a:bodyPr/>
          <a:lstStyle/>
          <a:p>
            <a:pPr marL="0" indent="0">
              <a:buNone/>
            </a:pPr>
            <a:r>
              <a:rPr lang="nl-NL" sz="2400" dirty="0"/>
              <a:t>Terugkomen op de vragen: Heb je een woord gehoord .. dat je kan eten? Heb je een woord gehoord .. dat een dier is?</a:t>
            </a:r>
          </a:p>
          <a:p>
            <a:pPr marL="0" indent="0">
              <a:buNone/>
            </a:pPr>
            <a:endParaRPr lang="nl-NL" sz="1000" dirty="0"/>
          </a:p>
          <a:p>
            <a:pPr marL="0" indent="0">
              <a:buNone/>
            </a:pPr>
            <a:r>
              <a:rPr lang="nl-NL" sz="2400" dirty="0"/>
              <a:t>Let op. (Nu wordt het wat lastiger). Als ik </a:t>
            </a:r>
            <a:r>
              <a:rPr lang="nl-NL" sz="2400" dirty="0" err="1"/>
              <a:t>Pino</a:t>
            </a:r>
            <a:r>
              <a:rPr lang="nl-NL" sz="2400" dirty="0"/>
              <a:t> zo hoor zingen, lijkt het of het </a:t>
            </a:r>
            <a:r>
              <a:rPr lang="nl-NL" sz="2400" dirty="0" err="1"/>
              <a:t>Pino</a:t>
            </a:r>
            <a:r>
              <a:rPr lang="nl-NL" sz="2400" dirty="0"/>
              <a:t> niet zoveel uitmaakt welke woorden hij zegt. Hij doet alsof alle woorden gelijk zijn. Snapt hij alle woorden wel goed? </a:t>
            </a:r>
          </a:p>
          <a:p>
            <a:pPr marL="0" indent="0">
              <a:buNone/>
            </a:pPr>
            <a:r>
              <a:rPr lang="nl-NL" sz="2400" dirty="0"/>
              <a:t>(We letten nu op het gevoel dat woorden kunnen oproepen) Want </a:t>
            </a:r>
            <a:r>
              <a:rPr lang="nl-NL" sz="2400" dirty="0" err="1"/>
              <a:t>Pino</a:t>
            </a:r>
            <a:r>
              <a:rPr lang="nl-NL" sz="2400" dirty="0"/>
              <a:t> … Er is wel verschil in woorden. Sommige woorden zijn leuk. </a:t>
            </a:r>
            <a:r>
              <a:rPr lang="nl-NL" sz="2400" i="1" dirty="0"/>
              <a:t>Feest – boerderij</a:t>
            </a:r>
            <a:r>
              <a:rPr lang="nl-NL" sz="2400" dirty="0"/>
              <a:t>. Je denkt dan direct aan iets leuks. Sommige woorden zijn niet zo leuk. Bijvoorbeeld: </a:t>
            </a:r>
            <a:r>
              <a:rPr lang="nl-NL" sz="2400" i="1" dirty="0"/>
              <a:t>ruzie – rot</a:t>
            </a:r>
            <a:r>
              <a:rPr lang="nl-NL" sz="2400" dirty="0"/>
              <a:t>. Dan denk je aan iets vervelends.</a:t>
            </a:r>
          </a:p>
          <a:p>
            <a:pPr marL="0" indent="0">
              <a:buNone/>
            </a:pPr>
            <a:endParaRPr lang="nl-NL" sz="2400" dirty="0"/>
          </a:p>
          <a:p>
            <a:pPr marL="0" indent="0">
              <a:buNone/>
            </a:pPr>
            <a:endParaRPr lang="nl-NL" dirty="0"/>
          </a:p>
        </p:txBody>
      </p:sp>
      <p:pic>
        <p:nvPicPr>
          <p:cNvPr id="5" name="Afbeelding 11">
            <a:extLst>
              <a:ext uri="{FF2B5EF4-FFF2-40B4-BE49-F238E27FC236}">
                <a16:creationId xmlns:a16="http://schemas.microsoft.com/office/drawing/2014/main" id="{60E0507E-6440-46D3-9075-58E8017A8473}"/>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749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lied </a:t>
            </a:r>
            <a:r>
              <a:rPr lang="nl-NL" dirty="0" err="1"/>
              <a:t>Pino</a:t>
            </a:r>
            <a:endParaRPr lang="nl-NL" dirty="0"/>
          </a:p>
        </p:txBody>
      </p:sp>
      <p:sp>
        <p:nvSpPr>
          <p:cNvPr id="3" name="Tijdelijke aanduiding voor inhoud 2"/>
          <p:cNvSpPr>
            <a:spLocks noGrp="1"/>
          </p:cNvSpPr>
          <p:nvPr>
            <p:ph idx="1"/>
          </p:nvPr>
        </p:nvSpPr>
        <p:spPr/>
        <p:txBody>
          <a:bodyPr/>
          <a:lstStyle/>
          <a:p>
            <a:pPr marL="0" indent="0">
              <a:buNone/>
            </a:pPr>
            <a:r>
              <a:rPr lang="nl-NL" sz="2400" i="1" dirty="0"/>
              <a:t>Rot</a:t>
            </a:r>
            <a:r>
              <a:rPr lang="nl-NL" sz="2400" dirty="0"/>
              <a:t> is een bijzonder woord in het lied. </a:t>
            </a:r>
          </a:p>
          <a:p>
            <a:pPr marL="0" indent="0">
              <a:buNone/>
            </a:pPr>
            <a:r>
              <a:rPr lang="nl-NL" sz="2400" dirty="0"/>
              <a:t>Je zag in het filmpje een rotte appel. Die appel is niet goed meer. Nu mag je wel zeggen </a:t>
            </a:r>
            <a:r>
              <a:rPr lang="nl-NL" sz="2400" i="1" dirty="0"/>
              <a:t>rotte appel. </a:t>
            </a:r>
            <a:r>
              <a:rPr lang="nl-NL" sz="2400" dirty="0"/>
              <a:t>Maar </a:t>
            </a:r>
            <a:r>
              <a:rPr lang="nl-NL" sz="2400" i="1" dirty="0"/>
              <a:t>rot</a:t>
            </a:r>
            <a:r>
              <a:rPr lang="nl-NL" sz="2400" dirty="0"/>
              <a:t> is geen leuk woord. En iemand uitschelden met rot, bijvoorbeeld </a:t>
            </a:r>
            <a:r>
              <a:rPr lang="nl-NL" sz="2400" i="1" dirty="0"/>
              <a:t>rotkind, </a:t>
            </a:r>
            <a:r>
              <a:rPr lang="nl-NL" sz="2400" dirty="0"/>
              <a:t>moet je dus nooit doen.</a:t>
            </a:r>
          </a:p>
          <a:p>
            <a:pPr marL="0" indent="0">
              <a:buNone/>
            </a:pPr>
            <a:endParaRPr lang="nl-NL" dirty="0"/>
          </a:p>
        </p:txBody>
      </p:sp>
      <p:pic>
        <p:nvPicPr>
          <p:cNvPr id="5" name="Afbeelding 11">
            <a:extLst>
              <a:ext uri="{FF2B5EF4-FFF2-40B4-BE49-F238E27FC236}">
                <a16:creationId xmlns:a16="http://schemas.microsoft.com/office/drawing/2014/main" id="{07513EB0-E498-4370-A738-A1E5DDD471A7}"/>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380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rotWithShape="1">
          <a:blip r:embed="rId2">
            <a:extLst>
              <a:ext uri="{28A0092B-C50C-407E-A947-70E740481C1C}">
                <a14:useLocalDpi xmlns:a14="http://schemas.microsoft.com/office/drawing/2010/main" val="0"/>
              </a:ext>
            </a:extLst>
          </a:blip>
          <a:srcRect t="2982" r="3891"/>
          <a:stretch/>
        </p:blipFill>
        <p:spPr>
          <a:xfrm>
            <a:off x="2675620" y="620689"/>
            <a:ext cx="6840760" cy="4603607"/>
          </a:xfrm>
        </p:spPr>
      </p:pic>
      <p:pic>
        <p:nvPicPr>
          <p:cNvPr id="8" name="Afbeelding 11">
            <a:extLst>
              <a:ext uri="{FF2B5EF4-FFF2-40B4-BE49-F238E27FC236}">
                <a16:creationId xmlns:a16="http://schemas.microsoft.com/office/drawing/2014/main" id="{79EE025A-4503-4B6F-AED8-810264E76935}"/>
              </a:ext>
            </a:extLst>
          </p:cNvPr>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B065158B-C2B9-4609-8C61-129A171E681C}"/>
              </a:ext>
            </a:extLst>
          </p:cNvPr>
          <p:cNvSpPr txBox="1"/>
          <p:nvPr/>
        </p:nvSpPr>
        <p:spPr>
          <a:xfrm>
            <a:off x="410050" y="5883358"/>
            <a:ext cx="314510" cy="400110"/>
          </a:xfrm>
          <a:prstGeom prst="rect">
            <a:avLst/>
          </a:prstGeom>
          <a:noFill/>
        </p:spPr>
        <p:txBody>
          <a:bodyPr wrap="none" rtlCol="0">
            <a:spAutoFit/>
          </a:bodyPr>
          <a:lstStyle/>
          <a:p>
            <a:r>
              <a:rPr lang="nl-NL" sz="2000" b="1" dirty="0"/>
              <a:t>7</a:t>
            </a:r>
          </a:p>
        </p:txBody>
      </p:sp>
    </p:spTree>
    <p:extLst>
      <p:ext uri="{BB962C8B-B14F-4D97-AF65-F5344CB8AC3E}">
        <p14:creationId xmlns:p14="http://schemas.microsoft.com/office/powerpoint/2010/main" val="186368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7</a:t>
            </a:r>
          </a:p>
        </p:txBody>
      </p:sp>
      <p:sp>
        <p:nvSpPr>
          <p:cNvPr id="3" name="Tijdelijke aanduiding voor inhoud 2"/>
          <p:cNvSpPr>
            <a:spLocks noGrp="1"/>
          </p:cNvSpPr>
          <p:nvPr>
            <p:ph idx="1"/>
          </p:nvPr>
        </p:nvSpPr>
        <p:spPr/>
        <p:txBody>
          <a:bodyPr/>
          <a:lstStyle/>
          <a:p>
            <a:pPr marL="0" indent="0">
              <a:buNone/>
            </a:pPr>
            <a:r>
              <a:rPr lang="nl-NL" dirty="0"/>
              <a:t>Woorden maken je soms </a:t>
            </a:r>
            <a:r>
              <a:rPr lang="nl-NL" b="1" dirty="0"/>
              <a:t>blij</a:t>
            </a:r>
            <a:r>
              <a:rPr lang="nl-NL" dirty="0"/>
              <a:t> en soms </a:t>
            </a:r>
            <a:r>
              <a:rPr lang="nl-NL" b="1" dirty="0"/>
              <a:t>niet blij.</a:t>
            </a:r>
          </a:p>
          <a:p>
            <a:pPr marL="0" indent="0">
              <a:buNone/>
            </a:pPr>
            <a:r>
              <a:rPr lang="nl-NL" dirty="0"/>
              <a:t>Wat zie je op deze foto? Hoe kijkt de jongen? Waarom kijkt hij zo blij? Wat zouden ze tegen hem zeggen?</a:t>
            </a:r>
          </a:p>
          <a:p>
            <a:pPr marL="0" indent="0">
              <a:buNone/>
            </a:pPr>
            <a:r>
              <a:rPr lang="nl-NL" dirty="0"/>
              <a:t>Wat voel je als iemand leuke dingen tegen je zegt? Waar voel je dat?</a:t>
            </a:r>
          </a:p>
        </p:txBody>
      </p:sp>
      <p:pic>
        <p:nvPicPr>
          <p:cNvPr id="5" name="Afbeelding 11">
            <a:extLst>
              <a:ext uri="{FF2B5EF4-FFF2-40B4-BE49-F238E27FC236}">
                <a16:creationId xmlns:a16="http://schemas.microsoft.com/office/drawing/2014/main" id="{8E4ACED8-C0D4-487E-BFB8-BEB9076F1663}"/>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845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Picture 4" descr="oren dicht"/>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r="6947"/>
          <a:stretch>
            <a:fillRect/>
          </a:stretch>
        </p:blipFill>
        <p:spPr bwMode="auto">
          <a:xfrm>
            <a:off x="2783632" y="548681"/>
            <a:ext cx="6480720" cy="486128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a:extLst/>
        </p:spPr>
      </p:pic>
      <p:sp>
        <p:nvSpPr>
          <p:cNvPr id="3" name="Tijdelijke aanduiding voor inhoud 2"/>
          <p:cNvSpPr>
            <a:spLocks noGrp="1"/>
          </p:cNvSpPr>
          <p:nvPr>
            <p:ph idx="1"/>
          </p:nvPr>
        </p:nvSpPr>
        <p:spPr>
          <a:xfrm>
            <a:off x="1981200" y="1600201"/>
            <a:ext cx="8229600" cy="3989040"/>
          </a:xfrm>
        </p:spPr>
        <p:txBody>
          <a:bodyPr/>
          <a:lstStyle/>
          <a:p>
            <a:endParaRPr lang="nl-NL" dirty="0"/>
          </a:p>
        </p:txBody>
      </p:sp>
      <p:pic>
        <p:nvPicPr>
          <p:cNvPr id="8" name="Afbeelding 11">
            <a:extLst>
              <a:ext uri="{FF2B5EF4-FFF2-40B4-BE49-F238E27FC236}">
                <a16:creationId xmlns:a16="http://schemas.microsoft.com/office/drawing/2014/main" id="{FA28E8C1-F5DC-4DF2-A660-974D8AA44FCD}"/>
              </a:ext>
            </a:extLst>
          </p:cNvPr>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33B56241-9DE0-48D8-A246-4A5DBF0F72D4}"/>
              </a:ext>
            </a:extLst>
          </p:cNvPr>
          <p:cNvSpPr txBox="1"/>
          <p:nvPr/>
        </p:nvSpPr>
        <p:spPr>
          <a:xfrm>
            <a:off x="410050" y="5883358"/>
            <a:ext cx="314510" cy="400110"/>
          </a:xfrm>
          <a:prstGeom prst="rect">
            <a:avLst/>
          </a:prstGeom>
          <a:noFill/>
        </p:spPr>
        <p:txBody>
          <a:bodyPr wrap="none" rtlCol="0">
            <a:spAutoFit/>
          </a:bodyPr>
          <a:lstStyle/>
          <a:p>
            <a:r>
              <a:rPr lang="nl-NL" sz="2000" b="1" dirty="0"/>
              <a:t>8</a:t>
            </a:r>
          </a:p>
        </p:txBody>
      </p:sp>
    </p:spTree>
    <p:extLst>
      <p:ext uri="{BB962C8B-B14F-4D97-AF65-F5344CB8AC3E}">
        <p14:creationId xmlns:p14="http://schemas.microsoft.com/office/powerpoint/2010/main" val="1621753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8</a:t>
            </a:r>
          </a:p>
        </p:txBody>
      </p:sp>
      <p:sp>
        <p:nvSpPr>
          <p:cNvPr id="3" name="Tijdelijke aanduiding voor inhoud 2"/>
          <p:cNvSpPr>
            <a:spLocks noGrp="1"/>
          </p:cNvSpPr>
          <p:nvPr>
            <p:ph idx="1"/>
          </p:nvPr>
        </p:nvSpPr>
        <p:spPr/>
        <p:txBody>
          <a:bodyPr/>
          <a:lstStyle/>
          <a:p>
            <a:pPr marL="0" indent="0">
              <a:buNone/>
            </a:pPr>
            <a:r>
              <a:rPr lang="nl-NL" dirty="0"/>
              <a:t>Wat zie je op deze foto?</a:t>
            </a:r>
          </a:p>
          <a:p>
            <a:pPr marL="0" indent="0">
              <a:buNone/>
            </a:pPr>
            <a:r>
              <a:rPr lang="nl-NL" dirty="0"/>
              <a:t>Noem twee dingen.</a:t>
            </a:r>
          </a:p>
          <a:p>
            <a:pPr marL="0" indent="0">
              <a:buNone/>
            </a:pPr>
            <a:r>
              <a:rPr lang="nl-NL" dirty="0"/>
              <a:t>Wat is er met deze jongen aan de hand?</a:t>
            </a:r>
          </a:p>
          <a:p>
            <a:pPr marL="0" indent="0">
              <a:buNone/>
            </a:pPr>
            <a:r>
              <a:rPr lang="nl-NL" dirty="0"/>
              <a:t>Wat kan er gebeurd zijn?</a:t>
            </a:r>
          </a:p>
          <a:p>
            <a:pPr marL="0" indent="0">
              <a:buNone/>
            </a:pPr>
            <a:r>
              <a:rPr lang="nl-NL" dirty="0"/>
              <a:t>Wat voel je als iemand je uitscheldt?</a:t>
            </a:r>
          </a:p>
          <a:p>
            <a:pPr marL="0" indent="0">
              <a:buNone/>
            </a:pPr>
            <a:r>
              <a:rPr lang="nl-NL" dirty="0"/>
              <a:t>Waar voel je dat?</a:t>
            </a:r>
          </a:p>
          <a:p>
            <a:pPr marL="0" indent="0">
              <a:buNone/>
            </a:pPr>
            <a:r>
              <a:rPr lang="nl-NL" dirty="0"/>
              <a:t> </a:t>
            </a:r>
          </a:p>
        </p:txBody>
      </p:sp>
      <p:pic>
        <p:nvPicPr>
          <p:cNvPr id="5" name="Afbeelding 11">
            <a:extLst>
              <a:ext uri="{FF2B5EF4-FFF2-40B4-BE49-F238E27FC236}">
                <a16:creationId xmlns:a16="http://schemas.microsoft.com/office/drawing/2014/main" id="{3DD320FC-2C4F-4E77-A809-666258C421CA}"/>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207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b="8763"/>
          <a:stretch/>
        </p:blipFill>
        <p:spPr>
          <a:xfrm>
            <a:off x="8601974" y="1609032"/>
            <a:ext cx="3590025" cy="4896544"/>
          </a:xfrm>
          <a:prstGeom prst="rect">
            <a:avLst/>
          </a:prstGeom>
        </p:spPr>
      </p:pic>
      <p:pic>
        <p:nvPicPr>
          <p:cNvPr id="5122" name="Afbeelding 11"/>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912" y="766959"/>
            <a:ext cx="4660229" cy="3086645"/>
          </a:xfrm>
          <a:prstGeom prst="rect">
            <a:avLst/>
          </a:prstGeom>
        </p:spPr>
      </p:pic>
      <p:sp>
        <p:nvSpPr>
          <p:cNvPr id="2" name="Tekstvak 1"/>
          <p:cNvSpPr txBox="1"/>
          <p:nvPr/>
        </p:nvSpPr>
        <p:spPr>
          <a:xfrm>
            <a:off x="337479" y="5970132"/>
            <a:ext cx="314510" cy="400110"/>
          </a:xfrm>
          <a:prstGeom prst="rect">
            <a:avLst/>
          </a:prstGeom>
          <a:noFill/>
        </p:spPr>
        <p:txBody>
          <a:bodyPr wrap="none" rtlCol="0">
            <a:spAutoFit/>
          </a:bodyPr>
          <a:lstStyle/>
          <a:p>
            <a:r>
              <a:rPr lang="nl-NL" sz="2000" b="1" dirty="0"/>
              <a:t>1</a:t>
            </a:r>
          </a:p>
        </p:txBody>
      </p:sp>
    </p:spTree>
    <p:extLst>
      <p:ext uri="{BB962C8B-B14F-4D97-AF65-F5344CB8AC3E}">
        <p14:creationId xmlns:p14="http://schemas.microsoft.com/office/powerpoint/2010/main" val="33944819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ctrTitle" idx="4294967295"/>
          </p:nvPr>
        </p:nvSpPr>
        <p:spPr>
          <a:xfrm>
            <a:off x="2360682" y="4856675"/>
            <a:ext cx="7772400" cy="1470025"/>
          </a:xfrm>
        </p:spPr>
        <p:txBody>
          <a:bodyPr/>
          <a:lstStyle/>
          <a:p>
            <a:r>
              <a:rPr lang="nl-NL" sz="3200" dirty="0">
                <a:solidFill>
                  <a:srgbClr val="D60093"/>
                </a:solidFill>
                <a:latin typeface="Verdana" pitchFamily="34" charset="0"/>
              </a:rPr>
              <a:t>      Mozes met de Tien Geboden</a:t>
            </a:r>
          </a:p>
        </p:txBody>
      </p:sp>
      <p:sp>
        <p:nvSpPr>
          <p:cNvPr id="20483" name="Ondertitel 2"/>
          <p:cNvSpPr>
            <a:spLocks noGrp="1"/>
          </p:cNvSpPr>
          <p:nvPr>
            <p:ph type="subTitle" idx="4294967295"/>
          </p:nvPr>
        </p:nvSpPr>
        <p:spPr>
          <a:xfrm>
            <a:off x="2927350" y="3357563"/>
            <a:ext cx="6400800" cy="1752600"/>
          </a:xfrm>
        </p:spPr>
        <p:txBody>
          <a:bodyPr/>
          <a:lstStyle/>
          <a:p>
            <a:pPr marL="0" indent="0" algn="ctr">
              <a:buNone/>
              <a:defRPr/>
            </a:pPr>
            <a:r>
              <a:rPr lang="nl-NL">
                <a:solidFill>
                  <a:schemeClr val="tx1">
                    <a:tint val="75000"/>
                  </a:schemeClr>
                </a:solidFill>
              </a:rPr>
              <a:t> </a:t>
            </a:r>
          </a:p>
        </p:txBody>
      </p:sp>
      <p:pic>
        <p:nvPicPr>
          <p:cNvPr id="5" name="Picture 2" descr="http://www.jeshua.nl/images/stories/bijbel/moses_10geboden.jpg"/>
          <p:cNvPicPr>
            <a:picLocks noChangeAspect="1" noChangeArrowheads="1"/>
          </p:cNvPicPr>
          <p:nvPr/>
        </p:nvPicPr>
        <p:blipFill rotWithShape="1">
          <a:blip r:embed="rId2"/>
          <a:srcRect l="1" t="557" r="25"/>
          <a:stretch/>
        </p:blipFill>
        <p:spPr bwMode="auto">
          <a:xfrm>
            <a:off x="3247430" y="692696"/>
            <a:ext cx="5760640" cy="429927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7" name="Afbeelding 11">
            <a:extLst>
              <a:ext uri="{FF2B5EF4-FFF2-40B4-BE49-F238E27FC236}">
                <a16:creationId xmlns:a16="http://schemas.microsoft.com/office/drawing/2014/main" id="{2CF3E4D0-49EF-4B5B-B093-ECE2E571A2A0}"/>
              </a:ext>
            </a:extLst>
          </p:cNvPr>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38816E53-E7B8-468D-A49C-8B1C78EE423A}"/>
              </a:ext>
            </a:extLst>
          </p:cNvPr>
          <p:cNvSpPr txBox="1"/>
          <p:nvPr/>
        </p:nvSpPr>
        <p:spPr>
          <a:xfrm>
            <a:off x="410050" y="5883358"/>
            <a:ext cx="314510" cy="400110"/>
          </a:xfrm>
          <a:prstGeom prst="rect">
            <a:avLst/>
          </a:prstGeom>
          <a:noFill/>
        </p:spPr>
        <p:txBody>
          <a:bodyPr wrap="none" rtlCol="0">
            <a:spAutoFit/>
          </a:bodyPr>
          <a:lstStyle/>
          <a:p>
            <a:r>
              <a:rPr lang="nl-NL" sz="2000" b="1" dirty="0"/>
              <a:t>9</a:t>
            </a:r>
          </a:p>
        </p:txBody>
      </p:sp>
    </p:spTree>
    <p:extLst>
      <p:ext uri="{BB962C8B-B14F-4D97-AF65-F5344CB8AC3E}">
        <p14:creationId xmlns:p14="http://schemas.microsoft.com/office/powerpoint/2010/main" val="3114689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9 </a:t>
            </a:r>
          </a:p>
        </p:txBody>
      </p:sp>
      <p:sp>
        <p:nvSpPr>
          <p:cNvPr id="3" name="Tijdelijke aanduiding voor inhoud 2"/>
          <p:cNvSpPr>
            <a:spLocks noGrp="1"/>
          </p:cNvSpPr>
          <p:nvPr>
            <p:ph idx="1"/>
          </p:nvPr>
        </p:nvSpPr>
        <p:spPr>
          <a:xfrm>
            <a:off x="2005988" y="1484785"/>
            <a:ext cx="8229600" cy="4525963"/>
          </a:xfrm>
        </p:spPr>
        <p:txBody>
          <a:bodyPr/>
          <a:lstStyle/>
          <a:p>
            <a:pPr marL="0" indent="0">
              <a:buNone/>
            </a:pPr>
            <a:r>
              <a:rPr lang="nl-NL" sz="2400" dirty="0"/>
              <a:t>Hele lelijke woorden noemen we ook wel </a:t>
            </a:r>
            <a:r>
              <a:rPr lang="nl-NL" sz="2400" i="1" dirty="0"/>
              <a:t>vloeken</a:t>
            </a:r>
            <a:r>
              <a:rPr lang="nl-NL" sz="2400" dirty="0"/>
              <a:t>. Mensen vloeken als ze heel boos zijn. </a:t>
            </a:r>
          </a:p>
          <a:p>
            <a:pPr marL="0" indent="0">
              <a:buNone/>
            </a:pPr>
            <a:endParaRPr lang="nl-NL" sz="2400" dirty="0"/>
          </a:p>
          <a:p>
            <a:pPr marL="0" indent="0">
              <a:buNone/>
            </a:pPr>
            <a:r>
              <a:rPr lang="nl-NL" sz="2400" dirty="0"/>
              <a:t>Wat is vloeken? Bij vloeken gebruiken mensen de naam van God op een verkeerde manier. Alleen maar om hun boosheid kwijt te raken of om stoer te doen. God zegt in de Bijbel (in de Tien Geboden) dat dat niet mag. Je mag Gods Naam alleen gebruiken om Hem te eren of te danken.</a:t>
            </a:r>
          </a:p>
        </p:txBody>
      </p:sp>
      <p:pic>
        <p:nvPicPr>
          <p:cNvPr id="5" name="Afbeelding 11">
            <a:extLst>
              <a:ext uri="{FF2B5EF4-FFF2-40B4-BE49-F238E27FC236}">
                <a16:creationId xmlns:a16="http://schemas.microsoft.com/office/drawing/2014/main" id="{99B1E980-F430-434E-8DF6-BFF00239F519}"/>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939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lum contrast="20000"/>
          </a:blip>
          <a:srcRect l="30191" t="13315" r="26942" b="10146"/>
          <a:stretch>
            <a:fillRect/>
          </a:stretch>
        </p:blipFill>
        <p:spPr bwMode="auto">
          <a:xfrm>
            <a:off x="4223793" y="332657"/>
            <a:ext cx="3979863" cy="5329237"/>
          </a:xfrm>
          <a:prstGeom prst="rect">
            <a:avLst/>
          </a:prstGeom>
          <a:ln>
            <a:noFill/>
          </a:ln>
          <a:effectLst>
            <a:outerShdw blurRad="292100" dist="139700" dir="2700000" algn="tl" rotWithShape="0">
              <a:srgbClr val="333333">
                <a:alpha val="65000"/>
              </a:srgbClr>
            </a:outerShdw>
          </a:effectLst>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5013176"/>
            <a:ext cx="1830438" cy="1212368"/>
          </a:xfrm>
          <a:prstGeom prst="rect">
            <a:avLst/>
          </a:prstGeom>
        </p:spPr>
      </p:pic>
      <p:pic>
        <p:nvPicPr>
          <p:cNvPr id="6" name="Afbeelding 11">
            <a:extLst>
              <a:ext uri="{FF2B5EF4-FFF2-40B4-BE49-F238E27FC236}">
                <a16:creationId xmlns:a16="http://schemas.microsoft.com/office/drawing/2014/main" id="{3F151781-BC3A-43FF-B9DE-307343AAD3EF}"/>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FEF4F75F-45CF-47DF-B69A-C604153AB481}"/>
              </a:ext>
            </a:extLst>
          </p:cNvPr>
          <p:cNvSpPr txBox="1"/>
          <p:nvPr/>
        </p:nvSpPr>
        <p:spPr>
          <a:xfrm>
            <a:off x="410050" y="5883358"/>
            <a:ext cx="444352" cy="400110"/>
          </a:xfrm>
          <a:prstGeom prst="rect">
            <a:avLst/>
          </a:prstGeom>
          <a:noFill/>
        </p:spPr>
        <p:txBody>
          <a:bodyPr wrap="none" rtlCol="0">
            <a:spAutoFit/>
          </a:bodyPr>
          <a:lstStyle/>
          <a:p>
            <a:r>
              <a:rPr lang="nl-NL" sz="2000" b="1" dirty="0"/>
              <a:t>10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9536" y="125760"/>
            <a:ext cx="8229600" cy="1143000"/>
          </a:xfrm>
        </p:spPr>
        <p:txBody>
          <a:bodyPr/>
          <a:lstStyle/>
          <a:p>
            <a:r>
              <a:rPr lang="nl-NL" dirty="0"/>
              <a:t>Toelichting dia 10 </a:t>
            </a:r>
          </a:p>
        </p:txBody>
      </p:sp>
      <p:sp>
        <p:nvSpPr>
          <p:cNvPr id="3" name="Tijdelijke aanduiding voor inhoud 2"/>
          <p:cNvSpPr>
            <a:spLocks noGrp="1"/>
          </p:cNvSpPr>
          <p:nvPr>
            <p:ph idx="1"/>
          </p:nvPr>
        </p:nvSpPr>
        <p:spPr>
          <a:xfrm>
            <a:off x="1985963" y="1196752"/>
            <a:ext cx="8229600" cy="5040560"/>
          </a:xfrm>
        </p:spPr>
        <p:txBody>
          <a:bodyPr/>
          <a:lstStyle/>
          <a:p>
            <a:pPr marL="0" indent="0">
              <a:buNone/>
            </a:pPr>
            <a:r>
              <a:rPr lang="nl-NL" sz="2400" dirty="0"/>
              <a:t>Deze dia vraagt om uitleg van het begrip respect. Wat is respect? Al snel zeggen kinderen: aardig zijn voor elkaar. Dat is helemaal waar, maar respect is meer. Respect is ook anderen helpen, goed voor anderen zorgen.</a:t>
            </a:r>
          </a:p>
          <a:p>
            <a:pPr marL="0" indent="0">
              <a:buNone/>
            </a:pPr>
            <a:r>
              <a:rPr lang="nl-NL" sz="2400" dirty="0"/>
              <a:t>Maar respect is ook naar iemand luisteren, gehoorzamen. Bijvoorbeeld luisteren naar je ouders en de juf. Respect voor God betekent eerbiedig zijn en goed omgaan met Zijn Naam, dus niet vloeken.</a:t>
            </a:r>
          </a:p>
          <a:p>
            <a:pPr marL="0" indent="0">
              <a:buNone/>
            </a:pPr>
            <a:endParaRPr lang="nl-NL" sz="1000" dirty="0"/>
          </a:p>
          <a:p>
            <a:pPr marL="0" indent="0">
              <a:buNone/>
            </a:pPr>
            <a:r>
              <a:rPr lang="nl-NL" sz="2400" dirty="0"/>
              <a:t>Het meisje op de plaat roept: </a:t>
            </a:r>
            <a:r>
              <a:rPr lang="nl-NL" sz="2400" b="1" i="1" dirty="0"/>
              <a:t>Laat het horen!</a:t>
            </a:r>
            <a:r>
              <a:rPr lang="nl-NL" sz="2400" dirty="0"/>
              <a:t> Ze bedoelt, dat je met woorden laat merken dat je respect hebt voor anderen.   Hoe praat je tegen andere kinderen, de juf, je ouders? Hoe horen ze dat je respect hebt?</a:t>
            </a:r>
          </a:p>
        </p:txBody>
      </p:sp>
      <p:pic>
        <p:nvPicPr>
          <p:cNvPr id="5" name="Afbeelding 11">
            <a:extLst>
              <a:ext uri="{FF2B5EF4-FFF2-40B4-BE49-F238E27FC236}">
                <a16:creationId xmlns:a16="http://schemas.microsoft.com/office/drawing/2014/main" id="{03F7AF78-0F23-4A1C-901B-6F533851AA8F}"/>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03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567608" y="5221275"/>
            <a:ext cx="8352928" cy="1143000"/>
          </a:xfrm>
        </p:spPr>
        <p:txBody>
          <a:bodyPr/>
          <a:lstStyle/>
          <a:p>
            <a:pPr algn="l" eaLnBrk="1" hangingPunct="1"/>
            <a:r>
              <a:rPr lang="nl-NL" sz="1800" dirty="0">
                <a:latin typeface="Verdana" pitchFamily="34" charset="0"/>
              </a:rPr>
              <a:t>Verhaal Ko en </a:t>
            </a:r>
            <a:r>
              <a:rPr lang="nl-NL" sz="1800" dirty="0" err="1">
                <a:latin typeface="Verdana" pitchFamily="34" charset="0"/>
              </a:rPr>
              <a:t>Kako</a:t>
            </a:r>
            <a:r>
              <a:rPr lang="nl-NL" sz="1800" dirty="0">
                <a:latin typeface="Verdana" pitchFamily="34" charset="0"/>
              </a:rPr>
              <a:t> met toelichtingen onderaan de dia.</a:t>
            </a:r>
          </a:p>
        </p:txBody>
      </p:sp>
      <p:pic>
        <p:nvPicPr>
          <p:cNvPr id="6" name="Afbeelding 5"/>
          <p:cNvPicPr>
            <a:picLocks noChangeAspect="1"/>
          </p:cNvPicPr>
          <p:nvPr/>
        </p:nvPicPr>
        <p:blipFill>
          <a:blip r:embed="rId3"/>
          <a:stretch>
            <a:fillRect/>
          </a:stretch>
        </p:blipFill>
        <p:spPr>
          <a:xfrm>
            <a:off x="2855641" y="615480"/>
            <a:ext cx="6351415" cy="4464496"/>
          </a:xfrm>
          <a:prstGeom prst="rect">
            <a:avLst/>
          </a:prstGeom>
          <a:ln>
            <a:noFill/>
          </a:ln>
          <a:effectLst>
            <a:outerShdw blurRad="292100" dist="139700" dir="2700000" algn="tl" rotWithShape="0">
              <a:srgbClr val="333333">
                <a:alpha val="65000"/>
              </a:srgbClr>
            </a:outerShdw>
          </a:effectLst>
        </p:spPr>
      </p:pic>
      <p:pic>
        <p:nvPicPr>
          <p:cNvPr id="7" name="Afbeelding 11">
            <a:extLst>
              <a:ext uri="{FF2B5EF4-FFF2-40B4-BE49-F238E27FC236}">
                <a16:creationId xmlns:a16="http://schemas.microsoft.com/office/drawing/2014/main" id="{7B876196-4F6B-4B18-A262-BA16C544D358}"/>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0420B57B-8E35-4BC0-94CF-68956BFCE45A}"/>
              </a:ext>
            </a:extLst>
          </p:cNvPr>
          <p:cNvSpPr txBox="1"/>
          <p:nvPr/>
        </p:nvSpPr>
        <p:spPr>
          <a:xfrm>
            <a:off x="410050" y="5883358"/>
            <a:ext cx="444352" cy="400110"/>
          </a:xfrm>
          <a:prstGeom prst="rect">
            <a:avLst/>
          </a:prstGeom>
          <a:noFill/>
        </p:spPr>
        <p:txBody>
          <a:bodyPr wrap="none" rtlCol="0">
            <a:spAutoFit/>
          </a:bodyPr>
          <a:lstStyle/>
          <a:p>
            <a:r>
              <a:rPr lang="nl-NL" sz="2000" b="1" dirty="0"/>
              <a:t>11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lstStyle/>
          <a:p>
            <a:pPr eaLnBrk="1" hangingPunct="1"/>
            <a:endParaRPr lang="nl-NL"/>
          </a:p>
        </p:txBody>
      </p:sp>
      <p:sp>
        <p:nvSpPr>
          <p:cNvPr id="15363" name="Rectangle 3"/>
          <p:cNvSpPr>
            <a:spLocks noGrp="1" noChangeArrowheads="1"/>
          </p:cNvSpPr>
          <p:nvPr>
            <p:ph type="subTitle" idx="1"/>
          </p:nvPr>
        </p:nvSpPr>
        <p:spPr/>
        <p:txBody>
          <a:bodyPr rtlCol="0">
            <a:normAutofit/>
          </a:bodyPr>
          <a:lstStyle/>
          <a:p>
            <a:pPr>
              <a:defRPr/>
            </a:pPr>
            <a:endParaRPr lang="nl-NL"/>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822" y="260649"/>
            <a:ext cx="6588224" cy="4620157"/>
          </a:xfrm>
          <a:prstGeom prst="rect">
            <a:avLst/>
          </a:prstGeom>
        </p:spPr>
      </p:pic>
      <p:sp>
        <p:nvSpPr>
          <p:cNvPr id="7" name="Rectangle 2"/>
          <p:cNvSpPr txBox="1">
            <a:spLocks noChangeArrowheads="1"/>
          </p:cNvSpPr>
          <p:nvPr/>
        </p:nvSpPr>
        <p:spPr bwMode="auto">
          <a:xfrm>
            <a:off x="1919536" y="522445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Hallo, ik ben Ko. Ik ben oppasser in de dierentuin, Ik zorg goed voor alle dieren. Elke morgen ga ik heel vroeg uit mijn bed en ga ik eerst de paadjes vegen. Daarna krijgen alle dieren eten.</a:t>
            </a:r>
          </a:p>
        </p:txBody>
      </p:sp>
      <p:pic>
        <p:nvPicPr>
          <p:cNvPr id="9" name="Afbeelding 11">
            <a:extLst>
              <a:ext uri="{FF2B5EF4-FFF2-40B4-BE49-F238E27FC236}">
                <a16:creationId xmlns:a16="http://schemas.microsoft.com/office/drawing/2014/main" id="{509E6310-434E-41AA-BF5C-3F08DBF4206B}"/>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1E00B8F5-9A0A-4830-B1CD-596AD159538B}"/>
              </a:ext>
            </a:extLst>
          </p:cNvPr>
          <p:cNvSpPr txBox="1"/>
          <p:nvPr/>
        </p:nvSpPr>
        <p:spPr>
          <a:xfrm>
            <a:off x="410050" y="5883358"/>
            <a:ext cx="444352" cy="400110"/>
          </a:xfrm>
          <a:prstGeom prst="rect">
            <a:avLst/>
          </a:prstGeom>
          <a:noFill/>
        </p:spPr>
        <p:txBody>
          <a:bodyPr wrap="none" rtlCol="0">
            <a:spAutoFit/>
          </a:bodyPr>
          <a:lstStyle/>
          <a:p>
            <a:r>
              <a:rPr lang="nl-NL" sz="2000" b="1" dirty="0"/>
              <a:t>12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eaLnBrk="1" hangingPunct="1"/>
            <a:endParaRPr lang="nl-NL"/>
          </a:p>
        </p:txBody>
      </p:sp>
      <p:sp>
        <p:nvSpPr>
          <p:cNvPr id="16387" name="Rectangle 3"/>
          <p:cNvSpPr>
            <a:spLocks noGrp="1" noChangeArrowheads="1"/>
          </p:cNvSpPr>
          <p:nvPr>
            <p:ph type="subTitle" idx="1"/>
          </p:nvPr>
        </p:nvSpPr>
        <p:spPr/>
        <p:txBody>
          <a:bodyPr rtlCol="0">
            <a:normAutofit/>
          </a:bodyPr>
          <a:lstStyle/>
          <a:p>
            <a:pPr>
              <a:defRPr/>
            </a:pPr>
            <a:endParaRPr lang="nl-NL"/>
          </a:p>
        </p:txBody>
      </p:sp>
      <p:sp>
        <p:nvSpPr>
          <p:cNvPr id="10" name="Rectangle 2"/>
          <p:cNvSpPr txBox="1">
            <a:spLocks noChangeArrowheads="1"/>
          </p:cNvSpPr>
          <p:nvPr/>
        </p:nvSpPr>
        <p:spPr bwMode="auto">
          <a:xfrm>
            <a:off x="1919536" y="522920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Elke morgen brengt Ko eten bij de dieren. De leeuw krijgt een bot en de giraffe hooi. Ze vinden het lekker, maar ze zeggen helemaal niet:</a:t>
            </a:r>
          </a:p>
          <a:p>
            <a:pPr algn="l" eaLnBrk="1" hangingPunct="1"/>
            <a:r>
              <a:rPr lang="nl-NL" sz="1800" i="1" dirty="0">
                <a:latin typeface="Verdana" pitchFamily="34" charset="0"/>
              </a:rPr>
              <a:t>Dank je wel Ko</a:t>
            </a:r>
            <a:r>
              <a:rPr lang="nl-NL" sz="1800" dirty="0">
                <a:latin typeface="Verdana" pitchFamily="34" charset="0"/>
              </a:rPr>
              <a:t>. Omdat ze niet kunnen praten zoals wij.</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227" y="476672"/>
            <a:ext cx="7344816" cy="4483410"/>
          </a:xfrm>
          <a:prstGeom prst="rect">
            <a:avLst/>
          </a:prstGeom>
        </p:spPr>
      </p:pic>
      <p:pic>
        <p:nvPicPr>
          <p:cNvPr id="8" name="Afbeelding 11">
            <a:extLst>
              <a:ext uri="{FF2B5EF4-FFF2-40B4-BE49-F238E27FC236}">
                <a16:creationId xmlns:a16="http://schemas.microsoft.com/office/drawing/2014/main" id="{5C19EFC3-4C19-4456-8759-227AA8BFEF54}"/>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376B0FC7-25FD-4025-9B94-897E42FFB6A8}"/>
              </a:ext>
            </a:extLst>
          </p:cNvPr>
          <p:cNvSpPr txBox="1"/>
          <p:nvPr/>
        </p:nvSpPr>
        <p:spPr>
          <a:xfrm>
            <a:off x="410050" y="5883358"/>
            <a:ext cx="444352" cy="400110"/>
          </a:xfrm>
          <a:prstGeom prst="rect">
            <a:avLst/>
          </a:prstGeom>
          <a:noFill/>
        </p:spPr>
        <p:txBody>
          <a:bodyPr wrap="none" rtlCol="0">
            <a:spAutoFit/>
          </a:bodyPr>
          <a:lstStyle/>
          <a:p>
            <a:r>
              <a:rPr lang="nl-NL" sz="2000" b="1" dirty="0"/>
              <a:t>13</a:t>
            </a:r>
          </a:p>
        </p:txBody>
      </p:sp>
    </p:spTree>
    <p:extLst>
      <p:ext uri="{BB962C8B-B14F-4D97-AF65-F5344CB8AC3E}">
        <p14:creationId xmlns:p14="http://schemas.microsoft.com/office/powerpoint/2010/main" val="3633212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p:txBody>
          <a:bodyPr rtlCol="0">
            <a:normAutofit/>
          </a:bodyPr>
          <a:lstStyle/>
          <a:p>
            <a:pPr>
              <a:defRPr/>
            </a:pPr>
            <a:endParaRPr lang="nl-NL"/>
          </a:p>
        </p:txBody>
      </p:sp>
      <p:pic>
        <p:nvPicPr>
          <p:cNvPr id="16388" name="Picture 4"/>
          <p:cNvPicPr>
            <a:picLocks noChangeAspect="1" noChangeArrowheads="1"/>
          </p:cNvPicPr>
          <p:nvPr/>
        </p:nvPicPr>
        <p:blipFill>
          <a:blip r:embed="rId3">
            <a:lum contrast="12000"/>
            <a:extLst>
              <a:ext uri="{28A0092B-C50C-407E-A947-70E740481C1C}">
                <a14:useLocalDpi xmlns:a14="http://schemas.microsoft.com/office/drawing/2010/main" val="0"/>
              </a:ext>
            </a:extLst>
          </a:blip>
          <a:srcRect l="9604" t="25827" r="36302" b="15364"/>
          <a:stretch>
            <a:fillRect/>
          </a:stretch>
        </p:blipFill>
        <p:spPr bwMode="auto">
          <a:xfrm>
            <a:off x="3215681" y="354123"/>
            <a:ext cx="5815149" cy="474170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1919536" y="522920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Weet je wie er wel wat zegt? Dat is </a:t>
            </a:r>
            <a:r>
              <a:rPr lang="nl-NL" sz="1800" dirty="0" err="1">
                <a:latin typeface="Verdana" pitchFamily="34" charset="0"/>
              </a:rPr>
              <a:t>Kako</a:t>
            </a:r>
            <a:r>
              <a:rPr lang="nl-NL" sz="1800" dirty="0">
                <a:latin typeface="Verdana" pitchFamily="34" charset="0"/>
              </a:rPr>
              <a:t>, de papegaai. </a:t>
            </a:r>
            <a:r>
              <a:rPr lang="nl-NL" sz="1800" i="1" dirty="0">
                <a:latin typeface="Verdana" pitchFamily="34" charset="0"/>
              </a:rPr>
              <a:t>Hallo</a:t>
            </a:r>
            <a:r>
              <a:rPr lang="nl-NL" sz="1800" dirty="0">
                <a:latin typeface="Verdana" pitchFamily="34" charset="0"/>
              </a:rPr>
              <a:t>, zegt Ko. </a:t>
            </a:r>
            <a:r>
              <a:rPr lang="nl-NL" sz="1800" i="1" dirty="0">
                <a:latin typeface="Verdana" pitchFamily="34" charset="0"/>
              </a:rPr>
              <a:t>Hallo</a:t>
            </a:r>
            <a:r>
              <a:rPr lang="nl-NL" sz="1800" dirty="0">
                <a:latin typeface="Verdana" pitchFamily="34" charset="0"/>
              </a:rPr>
              <a:t>, zegt </a:t>
            </a:r>
            <a:r>
              <a:rPr lang="nl-NL" sz="1800" dirty="0" err="1">
                <a:latin typeface="Verdana" pitchFamily="34" charset="0"/>
              </a:rPr>
              <a:t>kako</a:t>
            </a:r>
            <a:r>
              <a:rPr lang="nl-NL" sz="1800" dirty="0">
                <a:latin typeface="Verdana" pitchFamily="34" charset="0"/>
              </a:rPr>
              <a:t>. </a:t>
            </a:r>
            <a:r>
              <a:rPr lang="nl-NL" sz="1800" i="1" dirty="0">
                <a:latin typeface="Verdana" pitchFamily="34" charset="0"/>
              </a:rPr>
              <a:t>Ik heb eten voor je, dat vind je vast wel lekker. </a:t>
            </a:r>
          </a:p>
          <a:p>
            <a:pPr algn="l" eaLnBrk="1" hangingPunct="1"/>
            <a:r>
              <a:rPr lang="nl-NL" sz="1800" i="1" dirty="0">
                <a:latin typeface="Verdana" pitchFamily="34" charset="0"/>
              </a:rPr>
              <a:t>Lekker</a:t>
            </a:r>
            <a:r>
              <a:rPr lang="nl-NL" sz="1800" dirty="0">
                <a:latin typeface="Verdana" pitchFamily="34" charset="0"/>
              </a:rPr>
              <a:t>, zegt </a:t>
            </a:r>
            <a:r>
              <a:rPr lang="nl-NL" sz="1800" dirty="0" err="1">
                <a:latin typeface="Verdana" pitchFamily="34" charset="0"/>
              </a:rPr>
              <a:t>Kako</a:t>
            </a:r>
            <a:r>
              <a:rPr lang="nl-NL" sz="1800" dirty="0">
                <a:latin typeface="Verdana" pitchFamily="34" charset="0"/>
              </a:rPr>
              <a:t>.</a:t>
            </a:r>
          </a:p>
        </p:txBody>
      </p:sp>
      <p:pic>
        <p:nvPicPr>
          <p:cNvPr id="8" name="Afbeelding 11">
            <a:extLst>
              <a:ext uri="{FF2B5EF4-FFF2-40B4-BE49-F238E27FC236}">
                <a16:creationId xmlns:a16="http://schemas.microsoft.com/office/drawing/2014/main" id="{D0A40DE1-4AAF-4B76-AB9B-926A093A7359}"/>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813B622C-5A0C-4257-9C80-B47F98D02310}"/>
              </a:ext>
            </a:extLst>
          </p:cNvPr>
          <p:cNvSpPr txBox="1">
            <a:spLocks noGrp="1"/>
          </p:cNvSpPr>
          <p:nvPr>
            <p:ph type="ctrTitle"/>
          </p:nvPr>
        </p:nvSpPr>
        <p:spPr>
          <a:xfrm>
            <a:off x="1524000" y="1122363"/>
            <a:ext cx="9144000" cy="2387600"/>
          </a:xfrm>
          <a:prstGeom prst="rect">
            <a:avLst/>
          </a:prstGeom>
          <a:noFill/>
        </p:spPr>
        <p:txBody>
          <a:bodyPr wrap="none" rtlCol="0">
            <a:spAutoFit/>
          </a:bodyPr>
          <a:lstStyle/>
          <a:p>
            <a:r>
              <a:rPr lang="nl-NL" sz="2000" b="1" dirty="0"/>
              <a:t>13</a:t>
            </a:r>
          </a:p>
        </p:txBody>
      </p:sp>
      <p:sp>
        <p:nvSpPr>
          <p:cNvPr id="11" name="Tekstvak 10">
            <a:extLst>
              <a:ext uri="{FF2B5EF4-FFF2-40B4-BE49-F238E27FC236}">
                <a16:creationId xmlns:a16="http://schemas.microsoft.com/office/drawing/2014/main" id="{3FE97550-D5F6-4758-BC3A-DD1D0F7C20B6}"/>
              </a:ext>
            </a:extLst>
          </p:cNvPr>
          <p:cNvSpPr txBox="1"/>
          <p:nvPr/>
        </p:nvSpPr>
        <p:spPr>
          <a:xfrm>
            <a:off x="410050" y="5883358"/>
            <a:ext cx="444352" cy="400110"/>
          </a:xfrm>
          <a:prstGeom prst="rect">
            <a:avLst/>
          </a:prstGeom>
          <a:noFill/>
        </p:spPr>
        <p:txBody>
          <a:bodyPr wrap="none" rtlCol="0">
            <a:spAutoFit/>
          </a:bodyPr>
          <a:lstStyle/>
          <a:p>
            <a:r>
              <a:rPr lang="nl-NL" sz="2000" b="1" dirty="0"/>
              <a:t>14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pPr eaLnBrk="1" hangingPunct="1"/>
            <a:endParaRPr lang="nl-NL"/>
          </a:p>
        </p:txBody>
      </p:sp>
      <p:sp>
        <p:nvSpPr>
          <p:cNvPr id="18435" name="Rectangle 3"/>
          <p:cNvSpPr>
            <a:spLocks noGrp="1" noChangeArrowheads="1"/>
          </p:cNvSpPr>
          <p:nvPr>
            <p:ph type="subTitle" idx="1"/>
          </p:nvPr>
        </p:nvSpPr>
        <p:spPr/>
        <p:txBody>
          <a:bodyPr rtlCol="0">
            <a:normAutofit/>
          </a:bodyPr>
          <a:lstStyle/>
          <a:p>
            <a:pPr>
              <a:defRPr/>
            </a:pPr>
            <a:endParaRPr lang="nl-NL"/>
          </a:p>
        </p:txBody>
      </p:sp>
      <p:pic>
        <p:nvPicPr>
          <p:cNvPr id="17412" name="Picture 4"/>
          <p:cNvPicPr>
            <a:picLocks noChangeAspect="1" noChangeArrowheads="1"/>
          </p:cNvPicPr>
          <p:nvPr/>
        </p:nvPicPr>
        <p:blipFill>
          <a:blip r:embed="rId3">
            <a:lum contrast="12000"/>
            <a:extLst>
              <a:ext uri="{28A0092B-C50C-407E-A947-70E740481C1C}">
                <a14:useLocalDpi xmlns:a14="http://schemas.microsoft.com/office/drawing/2010/main" val="0"/>
              </a:ext>
            </a:extLst>
          </a:blip>
          <a:srcRect l="9604" t="25827" r="46085" b="35834"/>
          <a:stretch>
            <a:fillRect/>
          </a:stretch>
        </p:blipFill>
        <p:spPr bwMode="auto">
          <a:xfrm>
            <a:off x="2855914" y="370114"/>
            <a:ext cx="6767513" cy="439261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1919536" y="522920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Ko moet er altijd om lachen, als </a:t>
            </a:r>
            <a:r>
              <a:rPr lang="nl-NL" sz="1800" dirty="0" err="1">
                <a:latin typeface="Verdana" pitchFamily="34" charset="0"/>
              </a:rPr>
              <a:t>Kako</a:t>
            </a:r>
            <a:r>
              <a:rPr lang="nl-NL" sz="1800" dirty="0">
                <a:latin typeface="Verdana" pitchFamily="34" charset="0"/>
              </a:rPr>
              <a:t> hem napraat. </a:t>
            </a:r>
            <a:r>
              <a:rPr lang="nl-NL" sz="1800" i="1" dirty="0">
                <a:latin typeface="Verdana" pitchFamily="34" charset="0"/>
              </a:rPr>
              <a:t>Maar nu moet ik verder, </a:t>
            </a:r>
            <a:r>
              <a:rPr lang="nl-NL" sz="1800" dirty="0">
                <a:latin typeface="Verdana" pitchFamily="34" charset="0"/>
              </a:rPr>
              <a:t>zegt Ko. </a:t>
            </a:r>
            <a:r>
              <a:rPr lang="nl-NL" sz="1800" i="1" dirty="0">
                <a:latin typeface="Verdana" pitchFamily="34" charset="0"/>
              </a:rPr>
              <a:t>Tot vanavond, dan kom weer langs en stop ik je in je hokje.</a:t>
            </a:r>
          </a:p>
        </p:txBody>
      </p:sp>
      <p:pic>
        <p:nvPicPr>
          <p:cNvPr id="9" name="Afbeelding 11">
            <a:extLst>
              <a:ext uri="{FF2B5EF4-FFF2-40B4-BE49-F238E27FC236}">
                <a16:creationId xmlns:a16="http://schemas.microsoft.com/office/drawing/2014/main" id="{D826A3D7-D20C-4274-95DC-59230D13164D}"/>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CCD8895C-137F-4DED-8BBB-0410D26CFC58}"/>
              </a:ext>
            </a:extLst>
          </p:cNvPr>
          <p:cNvSpPr txBox="1"/>
          <p:nvPr/>
        </p:nvSpPr>
        <p:spPr>
          <a:xfrm>
            <a:off x="410050" y="5883358"/>
            <a:ext cx="444352" cy="400110"/>
          </a:xfrm>
          <a:prstGeom prst="rect">
            <a:avLst/>
          </a:prstGeom>
          <a:noFill/>
        </p:spPr>
        <p:txBody>
          <a:bodyPr wrap="none" rtlCol="0">
            <a:spAutoFit/>
          </a:bodyPr>
          <a:lstStyle/>
          <a:p>
            <a:r>
              <a:rPr lang="nl-NL" sz="2000" b="1" dirty="0"/>
              <a:t>15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03512" y="5008165"/>
            <a:ext cx="8301038" cy="1557338"/>
          </a:xfrm>
        </p:spPr>
        <p:txBody>
          <a:bodyPr/>
          <a:lstStyle/>
          <a:p>
            <a:pPr eaLnBrk="1" hangingPunct="1"/>
            <a:r>
              <a:rPr lang="nl-NL" sz="1800" dirty="0">
                <a:latin typeface="Verdana" pitchFamily="34" charset="0"/>
              </a:rPr>
              <a:t>De dierentuin gaat open. De mensen kijken naar alle dieren. Welke dieren zijn dit?</a:t>
            </a:r>
          </a:p>
        </p:txBody>
      </p:sp>
      <p:pic>
        <p:nvPicPr>
          <p:cNvPr id="708612" name="Picture 4"/>
          <p:cNvPicPr>
            <a:picLocks noChangeAspect="1" noChangeArrowheads="1"/>
          </p:cNvPicPr>
          <p:nvPr/>
        </p:nvPicPr>
        <p:blipFill>
          <a:blip r:embed="rId3">
            <a:lum contrast="12000"/>
            <a:extLst>
              <a:ext uri="{28A0092B-C50C-407E-A947-70E740481C1C}">
                <a14:useLocalDpi xmlns:a14="http://schemas.microsoft.com/office/drawing/2010/main" val="0"/>
              </a:ext>
            </a:extLst>
          </a:blip>
          <a:srcRect l="7927" t="16536" r="52722" b="42326"/>
          <a:stretch>
            <a:fillRect/>
          </a:stretch>
        </p:blipFill>
        <p:spPr bwMode="auto">
          <a:xfrm>
            <a:off x="2328398" y="501487"/>
            <a:ext cx="2663825" cy="20891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708613" name="Picture 5"/>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3746" t="17535" r="72314" b="17635"/>
          <a:stretch>
            <a:fillRect/>
          </a:stretch>
        </p:blipFill>
        <p:spPr bwMode="auto">
          <a:xfrm>
            <a:off x="7896200" y="501488"/>
            <a:ext cx="2197100" cy="446563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708614" name="Picture 6"/>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l="65787" t="18707" r="4102" b="52734"/>
          <a:stretch>
            <a:fillRect/>
          </a:stretch>
        </p:blipFill>
        <p:spPr bwMode="auto">
          <a:xfrm>
            <a:off x="2328398" y="3028096"/>
            <a:ext cx="2663825" cy="18938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l="70685" t="33864" r="4951" b="26926"/>
          <a:stretch>
            <a:fillRect/>
          </a:stretch>
        </p:blipFill>
        <p:spPr bwMode="auto">
          <a:xfrm>
            <a:off x="5518056" y="1498906"/>
            <a:ext cx="1968500" cy="23764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6" cstate="print"/>
          <a:srcRect l="80883" t="36240" r="11751" b="55746"/>
          <a:stretch>
            <a:fillRect/>
          </a:stretch>
        </p:blipFill>
        <p:spPr bwMode="auto">
          <a:xfrm rot="20763150">
            <a:off x="5590297" y="2800229"/>
            <a:ext cx="841648" cy="686774"/>
          </a:xfrm>
          <a:prstGeom prst="rect">
            <a:avLst/>
          </a:prstGeom>
          <a:ln>
            <a:noFill/>
          </a:ln>
          <a:effectLst>
            <a:softEdge rad="112500"/>
          </a:effectLst>
        </p:spPr>
      </p:pic>
      <p:pic>
        <p:nvPicPr>
          <p:cNvPr id="11" name="Afbeelding 11">
            <a:extLst>
              <a:ext uri="{FF2B5EF4-FFF2-40B4-BE49-F238E27FC236}">
                <a16:creationId xmlns:a16="http://schemas.microsoft.com/office/drawing/2014/main" id="{34E759E1-6FCB-476C-92D0-D6B172C543E1}"/>
              </a:ext>
            </a:extLst>
          </p:cNvPr>
          <p:cNvPicPr>
            <a:picLocks noChangeAspect="1"/>
          </p:cNvPicPr>
          <p:nvPr/>
        </p:nvPicPr>
        <p:blipFill>
          <a:blip r:embed="rId7">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a:extLst>
              <a:ext uri="{FF2B5EF4-FFF2-40B4-BE49-F238E27FC236}">
                <a16:creationId xmlns:a16="http://schemas.microsoft.com/office/drawing/2014/main" id="{0400D36F-223B-41C2-B301-A77CAC2C106F}"/>
              </a:ext>
            </a:extLst>
          </p:cNvPr>
          <p:cNvSpPr txBox="1"/>
          <p:nvPr/>
        </p:nvSpPr>
        <p:spPr>
          <a:xfrm>
            <a:off x="410050" y="5883358"/>
            <a:ext cx="444352" cy="400110"/>
          </a:xfrm>
          <a:prstGeom prst="rect">
            <a:avLst/>
          </a:prstGeom>
          <a:noFill/>
        </p:spPr>
        <p:txBody>
          <a:bodyPr wrap="none" rtlCol="0">
            <a:spAutoFit/>
          </a:bodyPr>
          <a:lstStyle/>
          <a:p>
            <a:r>
              <a:rPr lang="nl-NL" sz="2000" b="1" dirty="0"/>
              <a:t>16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1</a:t>
            </a:r>
          </a:p>
        </p:txBody>
      </p:sp>
      <p:sp>
        <p:nvSpPr>
          <p:cNvPr id="3" name="Tijdelijke aanduiding voor inhoud 2"/>
          <p:cNvSpPr>
            <a:spLocks noGrp="1"/>
          </p:cNvSpPr>
          <p:nvPr>
            <p:ph idx="1"/>
          </p:nvPr>
        </p:nvSpPr>
        <p:spPr/>
        <p:txBody>
          <a:bodyPr/>
          <a:lstStyle/>
          <a:p>
            <a:pPr marL="0" indent="0">
              <a:buNone/>
            </a:pPr>
            <a:r>
              <a:rPr lang="nl-NL" dirty="0"/>
              <a:t>Wat zegt het meisje op de foto? </a:t>
            </a:r>
            <a:r>
              <a:rPr lang="nl-NL" i="1" dirty="0"/>
              <a:t>Goed gedaan. Top. Super. </a:t>
            </a:r>
            <a:r>
              <a:rPr lang="nl-NL" dirty="0"/>
              <a:t>Misschien zegt ze wel </a:t>
            </a:r>
            <a:r>
              <a:rPr lang="nl-NL" i="1" dirty="0"/>
              <a:t>Klasse</a:t>
            </a:r>
            <a:r>
              <a:rPr lang="nl-NL" dirty="0"/>
              <a:t>.</a:t>
            </a:r>
          </a:p>
          <a:p>
            <a:pPr marL="0" indent="0">
              <a:buNone/>
            </a:pPr>
            <a:r>
              <a:rPr lang="nl-NL" dirty="0"/>
              <a:t>Deze les gaat over </a:t>
            </a:r>
            <a:r>
              <a:rPr lang="nl-NL" dirty="0" err="1"/>
              <a:t>Klasse-Taal</a:t>
            </a:r>
            <a:r>
              <a:rPr lang="nl-NL" dirty="0"/>
              <a:t>. </a:t>
            </a:r>
            <a:r>
              <a:rPr lang="nl-NL" dirty="0" err="1"/>
              <a:t>Klasse-Taal</a:t>
            </a:r>
            <a:r>
              <a:rPr lang="nl-NL" dirty="0"/>
              <a:t> is goede taal, mooie woorden. Maar het gaat ook over woorden die niet mooi zijn.</a:t>
            </a:r>
          </a:p>
          <a:p>
            <a:pPr marL="0" indent="0">
              <a:buNone/>
            </a:pPr>
            <a:endParaRPr lang="nl-NL" dirty="0"/>
          </a:p>
          <a:p>
            <a:pPr marL="0" indent="0">
              <a:buNone/>
            </a:pPr>
            <a:endParaRPr lang="nl-NL" dirty="0"/>
          </a:p>
          <a:p>
            <a:pPr marL="0" indent="0">
              <a:buNone/>
            </a:pPr>
            <a:endParaRPr lang="nl-NL" dirty="0"/>
          </a:p>
        </p:txBody>
      </p:sp>
      <p:pic>
        <p:nvPicPr>
          <p:cNvPr id="5" name="Afbeelding 11">
            <a:extLst>
              <a:ext uri="{FF2B5EF4-FFF2-40B4-BE49-F238E27FC236}">
                <a16:creationId xmlns:a16="http://schemas.microsoft.com/office/drawing/2014/main" id="{110A62F6-A760-4E60-94E7-595792F88213}"/>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26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pPr eaLnBrk="1" hangingPunct="1"/>
            <a:endParaRPr lang="nl-NL" dirty="0"/>
          </a:p>
        </p:txBody>
      </p:sp>
      <p:sp>
        <p:nvSpPr>
          <p:cNvPr id="21507" name="Rectangle 3"/>
          <p:cNvSpPr>
            <a:spLocks noGrp="1" noChangeArrowheads="1"/>
          </p:cNvSpPr>
          <p:nvPr>
            <p:ph type="subTitle" idx="1"/>
          </p:nvPr>
        </p:nvSpPr>
        <p:spPr/>
        <p:txBody>
          <a:bodyPr rtlCol="0">
            <a:normAutofit/>
          </a:bodyPr>
          <a:lstStyle/>
          <a:p>
            <a:pPr>
              <a:defRPr/>
            </a:pPr>
            <a:endParaRPr lang="nl-NL" dirty="0"/>
          </a:p>
        </p:txBody>
      </p:sp>
      <p:pic>
        <p:nvPicPr>
          <p:cNvPr id="20490" name="Afbeelding 16"/>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1528763" y="6505576"/>
            <a:ext cx="9144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1919536" y="522920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Er loopt een stoere jongen in de dierentuin. Hij ziet </a:t>
            </a:r>
            <a:r>
              <a:rPr lang="nl-NL" sz="1800" dirty="0" err="1">
                <a:latin typeface="Verdana" pitchFamily="34" charset="0"/>
              </a:rPr>
              <a:t>Kako</a:t>
            </a:r>
            <a:r>
              <a:rPr lang="nl-NL" sz="1800" dirty="0">
                <a:latin typeface="Verdana" pitchFamily="34" charset="0"/>
              </a:rPr>
              <a:t>. Hij kijkt of </a:t>
            </a:r>
            <a:r>
              <a:rPr lang="nl-NL" sz="1800" dirty="0" err="1">
                <a:latin typeface="Verdana" pitchFamily="34" charset="0"/>
              </a:rPr>
              <a:t>Kako</a:t>
            </a:r>
            <a:r>
              <a:rPr lang="nl-NL" sz="1800" dirty="0">
                <a:latin typeface="Verdana" pitchFamily="34" charset="0"/>
              </a:rPr>
              <a:t> kan napraten. Zeg eens </a:t>
            </a:r>
            <a:r>
              <a:rPr lang="nl-NL" sz="1800" i="1" dirty="0">
                <a:latin typeface="Verdana" pitchFamily="34" charset="0"/>
              </a:rPr>
              <a:t>Lorre</a:t>
            </a:r>
            <a:r>
              <a:rPr lang="nl-NL" sz="1800" dirty="0">
                <a:latin typeface="Verdana" pitchFamily="34" charset="0"/>
              </a:rPr>
              <a:t>, zegt de jongen. </a:t>
            </a:r>
            <a:r>
              <a:rPr lang="nl-NL" sz="1800" i="1" dirty="0">
                <a:latin typeface="Verdana" pitchFamily="34" charset="0"/>
              </a:rPr>
              <a:t>Lorre</a:t>
            </a:r>
            <a:r>
              <a:rPr lang="nl-NL" sz="1800" dirty="0">
                <a:latin typeface="Verdana" pitchFamily="34" charset="0"/>
              </a:rPr>
              <a:t>, zegt </a:t>
            </a:r>
            <a:r>
              <a:rPr lang="nl-NL" sz="1800" dirty="0" err="1">
                <a:latin typeface="Verdana" pitchFamily="34" charset="0"/>
              </a:rPr>
              <a:t>Kako</a:t>
            </a:r>
            <a:r>
              <a:rPr lang="nl-NL" sz="1800" dirty="0">
                <a:latin typeface="Verdana" pitchFamily="34" charset="0"/>
              </a:rPr>
              <a:t>.</a:t>
            </a: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88" y="225798"/>
            <a:ext cx="5112568" cy="5003403"/>
          </a:xfrm>
          <a:prstGeom prst="rect">
            <a:avLst/>
          </a:prstGeom>
        </p:spPr>
      </p:pic>
      <p:pic>
        <p:nvPicPr>
          <p:cNvPr id="8" name="Afbeelding 11">
            <a:extLst>
              <a:ext uri="{FF2B5EF4-FFF2-40B4-BE49-F238E27FC236}">
                <a16:creationId xmlns:a16="http://schemas.microsoft.com/office/drawing/2014/main" id="{8F5F2B7A-6F6B-48DC-84A6-08F26570C90F}"/>
              </a:ext>
            </a:extLst>
          </p:cNvPr>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7F477F33-9F8A-4E5D-AC25-82C7A573D7E2}"/>
              </a:ext>
            </a:extLst>
          </p:cNvPr>
          <p:cNvSpPr txBox="1"/>
          <p:nvPr/>
        </p:nvSpPr>
        <p:spPr>
          <a:xfrm>
            <a:off x="410050" y="5883358"/>
            <a:ext cx="444352" cy="400110"/>
          </a:xfrm>
          <a:prstGeom prst="rect">
            <a:avLst/>
          </a:prstGeom>
          <a:noFill/>
        </p:spPr>
        <p:txBody>
          <a:bodyPr wrap="none" rtlCol="0">
            <a:spAutoFit/>
          </a:bodyPr>
          <a:lstStyle/>
          <a:p>
            <a:r>
              <a:rPr lang="nl-NL" sz="2000" b="1" dirty="0"/>
              <a:t>17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eaLnBrk="1" hangingPunct="1"/>
            <a:endParaRPr lang="nl-NL"/>
          </a:p>
        </p:txBody>
      </p:sp>
      <p:sp>
        <p:nvSpPr>
          <p:cNvPr id="23555" name="Rectangle 3"/>
          <p:cNvSpPr>
            <a:spLocks noGrp="1" noChangeArrowheads="1"/>
          </p:cNvSpPr>
          <p:nvPr>
            <p:ph type="subTitle" idx="1"/>
          </p:nvPr>
        </p:nvSpPr>
        <p:spPr/>
        <p:txBody>
          <a:bodyPr rtlCol="0">
            <a:normAutofit/>
          </a:bodyPr>
          <a:lstStyle/>
          <a:p>
            <a:pPr>
              <a:defRPr/>
            </a:pPr>
            <a:endParaRPr lang="nl-NL"/>
          </a:p>
        </p:txBody>
      </p:sp>
      <p:pic>
        <p:nvPicPr>
          <p:cNvPr id="22532" name="Picture 4"/>
          <p:cNvPicPr>
            <a:picLocks noChangeAspect="1" noChangeArrowheads="1"/>
          </p:cNvPicPr>
          <p:nvPr/>
        </p:nvPicPr>
        <p:blipFill rotWithShape="1">
          <a:blip r:embed="rId3">
            <a:lum bright="-6000" contrast="12000"/>
            <a:extLst>
              <a:ext uri="{28A0092B-C50C-407E-A947-70E740481C1C}">
                <a14:useLocalDpi xmlns:a14="http://schemas.microsoft.com/office/drawing/2010/main" val="0"/>
              </a:ext>
            </a:extLst>
          </a:blip>
          <a:srcRect l="8122" t="20702" r="39639" b="17057"/>
          <a:stretch/>
        </p:blipFill>
        <p:spPr bwMode="auto">
          <a:xfrm>
            <a:off x="3431705" y="404664"/>
            <a:ext cx="5400675" cy="4824537"/>
          </a:xfrm>
          <a:prstGeom prst="rect">
            <a:avLst/>
          </a:prstGeom>
          <a:gradFill rotWithShape="1">
            <a:gsLst>
              <a:gs pos="0">
                <a:srgbClr val="CCFF99"/>
              </a:gs>
              <a:gs pos="100000">
                <a:schemeClr val="bg1"/>
              </a:gs>
            </a:gsLst>
            <a:lin ang="5400000" scaled="1"/>
          </a:gradFill>
          <a:ln w="28575">
            <a:noFill/>
            <a:miter lim="800000"/>
            <a:headEnd/>
            <a:tailEnd/>
          </a:ln>
        </p:spPr>
      </p:pic>
      <p:sp>
        <p:nvSpPr>
          <p:cNvPr id="22533" name="AutoShape 5"/>
          <p:cNvSpPr>
            <a:spLocks noChangeArrowheads="1"/>
          </p:cNvSpPr>
          <p:nvPr/>
        </p:nvSpPr>
        <p:spPr bwMode="auto">
          <a:xfrm>
            <a:off x="5499658" y="2671739"/>
            <a:ext cx="2376488" cy="1800225"/>
          </a:xfrm>
          <a:prstGeom prst="wedgeEllipseCallout">
            <a:avLst>
              <a:gd name="adj1" fmla="val 26486"/>
              <a:gd name="adj2" fmla="val -98500"/>
            </a:avLst>
          </a:prstGeom>
          <a:solidFill>
            <a:srgbClr val="FFFFCC"/>
          </a:solidFill>
          <a:ln w="28575">
            <a:solidFill>
              <a:schemeClr val="tx1"/>
            </a:solidFill>
            <a:miter lim="800000"/>
            <a:headEnd/>
            <a:tailEnd/>
          </a:ln>
        </p:spPr>
        <p:txBody>
          <a:bodyPr/>
          <a:lstStyle/>
          <a:p>
            <a:pPr algn="ctr"/>
            <a:r>
              <a:rPr lang="nl-NL" sz="4400" dirty="0">
                <a:solidFill>
                  <a:srgbClr val="D60093"/>
                </a:solidFill>
                <a:sym typeface="Wingdings" pitchFamily="2" charset="2"/>
              </a:rPr>
              <a:t>   </a:t>
            </a:r>
            <a:r>
              <a:rPr lang="nl-NL" sz="4400" dirty="0">
                <a:solidFill>
                  <a:srgbClr val="D60093"/>
                </a:solidFill>
                <a:sym typeface="Webdings" pitchFamily="18" charset="2"/>
              </a:rPr>
              <a:t></a:t>
            </a:r>
            <a:endParaRPr lang="nl-NL" sz="4400" dirty="0">
              <a:solidFill>
                <a:srgbClr val="D60093"/>
              </a:solidFill>
              <a:latin typeface="Comic Sans MS" pitchFamily="66" charset="0"/>
            </a:endParaRPr>
          </a:p>
          <a:p>
            <a:pPr algn="ctr"/>
            <a:endParaRPr lang="nl-NL" sz="4800" dirty="0">
              <a:solidFill>
                <a:schemeClr val="accent2"/>
              </a:solidFill>
              <a:latin typeface="Comic Sans MS" pitchFamily="66" charset="0"/>
              <a:sym typeface="Wingdings" pitchFamily="2" charset="2"/>
            </a:endParaRPr>
          </a:p>
        </p:txBody>
      </p:sp>
      <p:sp>
        <p:nvSpPr>
          <p:cNvPr id="7" name="Rectangle 2"/>
          <p:cNvSpPr txBox="1">
            <a:spLocks noChangeArrowheads="1"/>
          </p:cNvSpPr>
          <p:nvPr/>
        </p:nvSpPr>
        <p:spPr bwMode="auto">
          <a:xfrm>
            <a:off x="1919536" y="522920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De jongen bedenkt een stout plan. Hij zegt tegen </a:t>
            </a:r>
            <a:r>
              <a:rPr lang="nl-NL" sz="1800" dirty="0" err="1">
                <a:latin typeface="Verdana" pitchFamily="34" charset="0"/>
              </a:rPr>
              <a:t>Kako</a:t>
            </a:r>
            <a:r>
              <a:rPr lang="nl-NL" sz="1800" dirty="0">
                <a:latin typeface="Verdana" pitchFamily="34" charset="0"/>
              </a:rPr>
              <a:t>: Zeg eens </a:t>
            </a:r>
            <a:r>
              <a:rPr lang="nl-NL" sz="1800" i="1" dirty="0">
                <a:latin typeface="Verdana" pitchFamily="34" charset="0"/>
              </a:rPr>
              <a:t>domoor</a:t>
            </a:r>
            <a:r>
              <a:rPr lang="nl-NL" sz="1800" dirty="0">
                <a:latin typeface="Verdana" pitchFamily="34" charset="0"/>
              </a:rPr>
              <a:t>. </a:t>
            </a:r>
            <a:r>
              <a:rPr lang="nl-NL" sz="1800" dirty="0" err="1">
                <a:latin typeface="Verdana" pitchFamily="34" charset="0"/>
              </a:rPr>
              <a:t>Kako</a:t>
            </a:r>
            <a:r>
              <a:rPr lang="nl-NL" sz="1800" dirty="0">
                <a:latin typeface="Verdana" pitchFamily="34" charset="0"/>
              </a:rPr>
              <a:t> snapt niet dat, het geen leuk woord. </a:t>
            </a:r>
            <a:r>
              <a:rPr lang="nl-NL" sz="1800" i="1" dirty="0" err="1">
                <a:latin typeface="Verdana" pitchFamily="34" charset="0"/>
              </a:rPr>
              <a:t>Domoorr</a:t>
            </a:r>
            <a:r>
              <a:rPr lang="nl-NL" sz="1800" dirty="0">
                <a:latin typeface="Verdana" pitchFamily="34" charset="0"/>
              </a:rPr>
              <a:t> zeg </a:t>
            </a:r>
            <a:r>
              <a:rPr lang="nl-NL" sz="1800" dirty="0" err="1">
                <a:latin typeface="Verdana" pitchFamily="34" charset="0"/>
              </a:rPr>
              <a:t>Kako</a:t>
            </a:r>
            <a:endParaRPr lang="nl-NL" sz="1800" dirty="0">
              <a:latin typeface="Verdana" pitchFamily="34" charset="0"/>
            </a:endParaRPr>
          </a:p>
        </p:txBody>
      </p:sp>
      <p:pic>
        <p:nvPicPr>
          <p:cNvPr id="9" name="Afbeelding 11">
            <a:extLst>
              <a:ext uri="{FF2B5EF4-FFF2-40B4-BE49-F238E27FC236}">
                <a16:creationId xmlns:a16="http://schemas.microsoft.com/office/drawing/2014/main" id="{7DE20622-234A-485D-9749-1793A342029D}"/>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46A242BD-E8B7-4FE9-8080-327316D3067E}"/>
              </a:ext>
            </a:extLst>
          </p:cNvPr>
          <p:cNvSpPr txBox="1"/>
          <p:nvPr/>
        </p:nvSpPr>
        <p:spPr>
          <a:xfrm>
            <a:off x="410050" y="5883358"/>
            <a:ext cx="444352" cy="400110"/>
          </a:xfrm>
          <a:prstGeom prst="rect">
            <a:avLst/>
          </a:prstGeom>
          <a:noFill/>
        </p:spPr>
        <p:txBody>
          <a:bodyPr wrap="none" rtlCol="0">
            <a:spAutoFit/>
          </a:bodyPr>
          <a:lstStyle/>
          <a:p>
            <a:r>
              <a:rPr lang="nl-NL" sz="2000" b="1" dirty="0"/>
              <a:t>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pPr eaLnBrk="1" hangingPunct="1"/>
            <a:endParaRPr lang="nl-NL"/>
          </a:p>
        </p:txBody>
      </p:sp>
      <p:sp>
        <p:nvSpPr>
          <p:cNvPr id="24579" name="Rectangle 3"/>
          <p:cNvSpPr>
            <a:spLocks noGrp="1" noChangeArrowheads="1"/>
          </p:cNvSpPr>
          <p:nvPr>
            <p:ph type="subTitle" idx="1"/>
          </p:nvPr>
        </p:nvSpPr>
        <p:spPr/>
        <p:txBody>
          <a:bodyPr rtlCol="0">
            <a:normAutofit/>
          </a:bodyPr>
          <a:lstStyle/>
          <a:p>
            <a:pPr>
              <a:defRPr/>
            </a:pPr>
            <a:endParaRPr lang="nl-NL"/>
          </a:p>
        </p:txBody>
      </p:sp>
      <p:pic>
        <p:nvPicPr>
          <p:cNvPr id="23556" name="Picture 4"/>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l="49551" t="16536" r="28204" b="46146"/>
          <a:stretch>
            <a:fillRect/>
          </a:stretch>
        </p:blipFill>
        <p:spPr bwMode="auto">
          <a:xfrm>
            <a:off x="4223792" y="188641"/>
            <a:ext cx="3833334" cy="482453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1919536" y="522920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Het is al bijna de donker. De mensen zijn weer naar huis en Ko gaat alle dieren in hun hokje stoppen. Zo komt hij ook bij </a:t>
            </a:r>
            <a:r>
              <a:rPr lang="nl-NL" sz="1800" dirty="0" err="1">
                <a:latin typeface="Verdana" pitchFamily="34" charset="0"/>
              </a:rPr>
              <a:t>Kako</a:t>
            </a:r>
            <a:r>
              <a:rPr lang="nl-NL" sz="1800" dirty="0">
                <a:latin typeface="Verdana" pitchFamily="34" charset="0"/>
              </a:rPr>
              <a:t>. Gezellig denkt Ko.</a:t>
            </a:r>
          </a:p>
        </p:txBody>
      </p:sp>
      <p:pic>
        <p:nvPicPr>
          <p:cNvPr id="8" name="Afbeelding 11">
            <a:extLst>
              <a:ext uri="{FF2B5EF4-FFF2-40B4-BE49-F238E27FC236}">
                <a16:creationId xmlns:a16="http://schemas.microsoft.com/office/drawing/2014/main" id="{8795CB1B-201C-4FDD-A373-D44FC5422640}"/>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52F2B0CA-588A-4BB9-8AC7-50AD77F5C831}"/>
              </a:ext>
            </a:extLst>
          </p:cNvPr>
          <p:cNvSpPr txBox="1"/>
          <p:nvPr/>
        </p:nvSpPr>
        <p:spPr>
          <a:xfrm>
            <a:off x="410050" y="5883358"/>
            <a:ext cx="444352" cy="400110"/>
          </a:xfrm>
          <a:prstGeom prst="rect">
            <a:avLst/>
          </a:prstGeom>
          <a:noFill/>
        </p:spPr>
        <p:txBody>
          <a:bodyPr wrap="none" rtlCol="0">
            <a:spAutoFit/>
          </a:bodyPr>
          <a:lstStyle/>
          <a:p>
            <a:r>
              <a:rPr lang="nl-NL" sz="2000" b="1" dirty="0"/>
              <a:t>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p:txBody>
          <a:bodyPr/>
          <a:lstStyle/>
          <a:p>
            <a:pPr eaLnBrk="1" hangingPunct="1"/>
            <a:endParaRPr lang="nl-NL"/>
          </a:p>
        </p:txBody>
      </p:sp>
      <p:sp>
        <p:nvSpPr>
          <p:cNvPr id="25603" name="Rectangle 3"/>
          <p:cNvSpPr>
            <a:spLocks noGrp="1" noChangeArrowheads="1"/>
          </p:cNvSpPr>
          <p:nvPr>
            <p:ph type="subTitle" idx="1"/>
          </p:nvPr>
        </p:nvSpPr>
        <p:spPr/>
        <p:txBody>
          <a:bodyPr rtlCol="0">
            <a:normAutofit/>
          </a:bodyPr>
          <a:lstStyle/>
          <a:p>
            <a:pPr>
              <a:defRPr/>
            </a:pPr>
            <a:endParaRPr lang="nl-NL"/>
          </a:p>
        </p:txBody>
      </p:sp>
      <p:pic>
        <p:nvPicPr>
          <p:cNvPr id="24580"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l="8122" t="17708" r="54231" b="43903"/>
          <a:stretch>
            <a:fillRect/>
          </a:stretch>
        </p:blipFill>
        <p:spPr bwMode="auto">
          <a:xfrm>
            <a:off x="3431704" y="313532"/>
            <a:ext cx="5545138" cy="4240213"/>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718853" name="AutoShape 5"/>
          <p:cNvSpPr>
            <a:spLocks noChangeArrowheads="1"/>
          </p:cNvSpPr>
          <p:nvPr/>
        </p:nvSpPr>
        <p:spPr bwMode="auto">
          <a:xfrm>
            <a:off x="7822258" y="3653632"/>
            <a:ext cx="2376488" cy="1800225"/>
          </a:xfrm>
          <a:prstGeom prst="wedgeEllipseCallout">
            <a:avLst>
              <a:gd name="adj1" fmla="val -64227"/>
              <a:gd name="adj2" fmla="val -103000"/>
            </a:avLst>
          </a:prstGeom>
          <a:solidFill>
            <a:srgbClr val="FFFFCC"/>
          </a:solidFill>
          <a:ln w="28575">
            <a:solidFill>
              <a:schemeClr val="tx1"/>
            </a:solidFill>
            <a:miter lim="800000"/>
            <a:headEnd/>
            <a:tailEnd/>
          </a:ln>
        </p:spPr>
        <p:txBody>
          <a:bodyPr/>
          <a:lstStyle/>
          <a:p>
            <a:pPr algn="ctr"/>
            <a:r>
              <a:rPr lang="nl-NL" sz="4400">
                <a:solidFill>
                  <a:srgbClr val="D60093"/>
                </a:solidFill>
                <a:sym typeface="Wingdings" pitchFamily="2" charset="2"/>
              </a:rPr>
              <a:t>   </a:t>
            </a:r>
            <a:r>
              <a:rPr lang="nl-NL" sz="4400">
                <a:solidFill>
                  <a:srgbClr val="D60093"/>
                </a:solidFill>
                <a:sym typeface="Webdings" pitchFamily="18" charset="2"/>
              </a:rPr>
              <a:t></a:t>
            </a:r>
            <a:endParaRPr lang="nl-NL" sz="4400">
              <a:solidFill>
                <a:srgbClr val="D60093"/>
              </a:solidFill>
              <a:latin typeface="Comic Sans MS" pitchFamily="66" charset="0"/>
            </a:endParaRPr>
          </a:p>
          <a:p>
            <a:pPr algn="ctr"/>
            <a:endParaRPr lang="nl-NL" sz="4800">
              <a:solidFill>
                <a:schemeClr val="accent2"/>
              </a:solidFill>
              <a:latin typeface="Comic Sans MS" pitchFamily="66" charset="0"/>
              <a:sym typeface="Wingdings" pitchFamily="2" charset="2"/>
            </a:endParaRPr>
          </a:p>
        </p:txBody>
      </p:sp>
      <p:sp>
        <p:nvSpPr>
          <p:cNvPr id="7" name="Rectangle 2"/>
          <p:cNvSpPr txBox="1">
            <a:spLocks noChangeArrowheads="1"/>
          </p:cNvSpPr>
          <p:nvPr/>
        </p:nvSpPr>
        <p:spPr bwMode="auto">
          <a:xfrm>
            <a:off x="1919536" y="5229200"/>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Maar wat is dat nu? </a:t>
            </a:r>
            <a:r>
              <a:rPr lang="nl-NL" sz="1800" dirty="0" err="1">
                <a:latin typeface="Verdana" pitchFamily="34" charset="0"/>
              </a:rPr>
              <a:t>Kako</a:t>
            </a:r>
            <a:r>
              <a:rPr lang="nl-NL" sz="1800" dirty="0">
                <a:latin typeface="Verdana" pitchFamily="34" charset="0"/>
              </a:rPr>
              <a:t> roept opeens </a:t>
            </a:r>
            <a:r>
              <a:rPr lang="nl-NL" sz="1800" i="1" dirty="0">
                <a:latin typeface="Verdana" pitchFamily="34" charset="0"/>
              </a:rPr>
              <a:t>Domoor</a:t>
            </a:r>
            <a:r>
              <a:rPr lang="nl-NL" sz="1800" dirty="0">
                <a:latin typeface="Verdana" pitchFamily="34" charset="0"/>
              </a:rPr>
              <a:t> tegen zijn vriend Ko.</a:t>
            </a:r>
          </a:p>
        </p:txBody>
      </p:sp>
      <p:pic>
        <p:nvPicPr>
          <p:cNvPr id="9" name="Afbeelding 11">
            <a:extLst>
              <a:ext uri="{FF2B5EF4-FFF2-40B4-BE49-F238E27FC236}">
                <a16:creationId xmlns:a16="http://schemas.microsoft.com/office/drawing/2014/main" id="{BC69289E-75A0-49EF-8D37-F27B7F50F403}"/>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9CE6BAE0-CFE0-4BCA-BB69-1E1619032B0E}"/>
              </a:ext>
            </a:extLst>
          </p:cNvPr>
          <p:cNvSpPr txBox="1"/>
          <p:nvPr/>
        </p:nvSpPr>
        <p:spPr>
          <a:xfrm>
            <a:off x="410050" y="5883358"/>
            <a:ext cx="444352" cy="400110"/>
          </a:xfrm>
          <a:prstGeom prst="rect">
            <a:avLst/>
          </a:prstGeom>
          <a:noFill/>
        </p:spPr>
        <p:txBody>
          <a:bodyPr wrap="none" rtlCol="0">
            <a:spAutoFit/>
          </a:bodyPr>
          <a:lstStyle/>
          <a:p>
            <a:r>
              <a:rPr lang="nl-NL" sz="2000" b="1" dirty="0"/>
              <a:t>20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subTitle" idx="1"/>
          </p:nvPr>
        </p:nvSpPr>
        <p:spPr/>
        <p:txBody>
          <a:bodyPr rtlCol="0">
            <a:normAutofit/>
          </a:bodyPr>
          <a:lstStyle/>
          <a:p>
            <a:pPr>
              <a:defRPr/>
            </a:pPr>
            <a:endParaRPr lang="nl-NL"/>
          </a:p>
        </p:txBody>
      </p:sp>
      <p:pic>
        <p:nvPicPr>
          <p:cNvPr id="25604" name="Picture 4"/>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10336" t="17708" r="35025" b="11415"/>
          <a:stretch>
            <a:fillRect/>
          </a:stretch>
        </p:blipFill>
        <p:spPr bwMode="auto">
          <a:xfrm>
            <a:off x="3703213" y="244682"/>
            <a:ext cx="4785574" cy="465615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25605" name="WordArt 5"/>
          <p:cNvSpPr>
            <a:spLocks noChangeArrowheads="1" noChangeShapeType="1" noTextEdit="1"/>
          </p:cNvSpPr>
          <p:nvPr/>
        </p:nvSpPr>
        <p:spPr bwMode="auto">
          <a:xfrm>
            <a:off x="6888088" y="289123"/>
            <a:ext cx="1080120" cy="1250752"/>
          </a:xfrm>
          <a:prstGeom prst="rect">
            <a:avLst/>
          </a:prstGeom>
        </p:spPr>
        <p:txBody>
          <a:bodyPr wrap="none" fromWordArt="1">
            <a:prstTxWarp prst="textCurveUp">
              <a:avLst>
                <a:gd name="adj" fmla="val 45977"/>
              </a:avLst>
            </a:prstTxWarp>
          </a:bodyPr>
          <a:lstStyle/>
          <a:p>
            <a:pPr algn="ctr"/>
            <a:r>
              <a:rPr lang="nl-NL" sz="3600" kern="10" dirty="0">
                <a:ln w="9525">
                  <a:solidFill>
                    <a:srgbClr val="000000"/>
                  </a:solidFill>
                  <a:round/>
                  <a:headEnd/>
                  <a:tailEnd/>
                </a:ln>
                <a:solidFill>
                  <a:srgbClr val="FF0066"/>
                </a:solidFill>
                <a:latin typeface="Comic Sans MS"/>
              </a:rPr>
              <a:t>???</a:t>
            </a:r>
          </a:p>
        </p:txBody>
      </p:sp>
      <p:sp>
        <p:nvSpPr>
          <p:cNvPr id="2" name="Titel 1"/>
          <p:cNvSpPr>
            <a:spLocks noGrp="1"/>
          </p:cNvSpPr>
          <p:nvPr>
            <p:ph type="ctrTitle"/>
          </p:nvPr>
        </p:nvSpPr>
        <p:spPr/>
        <p:txBody>
          <a:bodyPr/>
          <a:lstStyle/>
          <a:p>
            <a:endParaRPr lang="nl-NL" dirty="0"/>
          </a:p>
        </p:txBody>
      </p:sp>
      <p:sp>
        <p:nvSpPr>
          <p:cNvPr id="8" name="Rectangle 2"/>
          <p:cNvSpPr txBox="1">
            <a:spLocks noChangeArrowheads="1"/>
          </p:cNvSpPr>
          <p:nvPr/>
        </p:nvSpPr>
        <p:spPr bwMode="auto">
          <a:xfrm>
            <a:off x="1919536" y="5105062"/>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Ko kijkt heel sip en zegt: </a:t>
            </a:r>
            <a:r>
              <a:rPr lang="nl-NL" sz="1800" i="1" dirty="0">
                <a:latin typeface="Verdana" pitchFamily="34" charset="0"/>
              </a:rPr>
              <a:t>Wat moet ik nu met jou </a:t>
            </a:r>
            <a:r>
              <a:rPr lang="nl-NL" sz="1800" i="1" dirty="0" err="1">
                <a:latin typeface="Verdana" pitchFamily="34" charset="0"/>
              </a:rPr>
              <a:t>Kako</a:t>
            </a:r>
            <a:r>
              <a:rPr lang="nl-NL" sz="1800" i="1" dirty="0">
                <a:latin typeface="Verdana" pitchFamily="34" charset="0"/>
              </a:rPr>
              <a:t>? Verkopen? Nee. Weet je wat? Ik ga morgen eerst weer allemaal leuke woorden met je oefenen, zodat je alleen die gaat weer gebruiken.</a:t>
            </a:r>
          </a:p>
        </p:txBody>
      </p:sp>
      <p:pic>
        <p:nvPicPr>
          <p:cNvPr id="10" name="Afbeelding 11">
            <a:extLst>
              <a:ext uri="{FF2B5EF4-FFF2-40B4-BE49-F238E27FC236}">
                <a16:creationId xmlns:a16="http://schemas.microsoft.com/office/drawing/2014/main" id="{6B31AD45-136E-46F6-925E-BE9C7D8ECF57}"/>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a:extLst>
              <a:ext uri="{FF2B5EF4-FFF2-40B4-BE49-F238E27FC236}">
                <a16:creationId xmlns:a16="http://schemas.microsoft.com/office/drawing/2014/main" id="{AD5E9996-B0B6-4FF7-913B-EABFC8066911}"/>
              </a:ext>
            </a:extLst>
          </p:cNvPr>
          <p:cNvSpPr txBox="1"/>
          <p:nvPr/>
        </p:nvSpPr>
        <p:spPr>
          <a:xfrm>
            <a:off x="410050" y="5883358"/>
            <a:ext cx="444352" cy="400110"/>
          </a:xfrm>
          <a:prstGeom prst="rect">
            <a:avLst/>
          </a:prstGeom>
          <a:noFill/>
        </p:spPr>
        <p:txBody>
          <a:bodyPr wrap="none" rtlCol="0">
            <a:spAutoFit/>
          </a:bodyPr>
          <a:lstStyle/>
          <a:p>
            <a:r>
              <a:rPr lang="nl-NL" sz="2000" b="1" dirty="0"/>
              <a:t>21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nl-NL"/>
          </a:p>
        </p:txBody>
      </p:sp>
      <p:sp>
        <p:nvSpPr>
          <p:cNvPr id="26627" name="Rectangle 3"/>
          <p:cNvSpPr>
            <a:spLocks noGrp="1" noChangeArrowheads="1"/>
          </p:cNvSpPr>
          <p:nvPr>
            <p:ph idx="1"/>
          </p:nvPr>
        </p:nvSpPr>
        <p:spPr>
          <a:xfrm>
            <a:off x="6383338" y="333376"/>
            <a:ext cx="3827462" cy="5832475"/>
          </a:xfrm>
        </p:spPr>
        <p:txBody>
          <a:bodyPr/>
          <a:lstStyle/>
          <a:p>
            <a:pPr eaLnBrk="1" hangingPunct="1">
              <a:buFontTx/>
              <a:buNone/>
            </a:pPr>
            <a:endParaRPr lang="nl-NL"/>
          </a:p>
        </p:txBody>
      </p:sp>
      <p:pic>
        <p:nvPicPr>
          <p:cNvPr id="26628" name="Picture 4"/>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3980" t="24821" r="46085" b="32977"/>
          <a:stretch>
            <a:fillRect/>
          </a:stretch>
        </p:blipFill>
        <p:spPr bwMode="auto">
          <a:xfrm>
            <a:off x="2006076" y="1100066"/>
            <a:ext cx="3816350" cy="30241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10336" t="20467" r="35025" b="20389"/>
          <a:stretch>
            <a:fillRect/>
          </a:stretch>
        </p:blipFill>
        <p:spPr bwMode="auto">
          <a:xfrm>
            <a:off x="6363364" y="1597794"/>
            <a:ext cx="3816350" cy="3097213"/>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2006076" y="5156128"/>
            <a:ext cx="83529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sz="1800" dirty="0">
                <a:latin typeface="Verdana" pitchFamily="34" charset="0"/>
              </a:rPr>
              <a:t>Zie je het verschil? Van leuke woorden wordt Ko blij.</a:t>
            </a:r>
          </a:p>
          <a:p>
            <a:pPr algn="l" eaLnBrk="1" hangingPunct="1"/>
            <a:r>
              <a:rPr lang="nl-NL" sz="1800" dirty="0">
                <a:latin typeface="Verdana" pitchFamily="34" charset="0"/>
              </a:rPr>
              <a:t>Van lelijke wordt hij verdrietig. En zo is het ook bij jou en mij.</a:t>
            </a:r>
          </a:p>
        </p:txBody>
      </p:sp>
      <p:pic>
        <p:nvPicPr>
          <p:cNvPr id="9" name="Afbeelding 11">
            <a:extLst>
              <a:ext uri="{FF2B5EF4-FFF2-40B4-BE49-F238E27FC236}">
                <a16:creationId xmlns:a16="http://schemas.microsoft.com/office/drawing/2014/main" id="{046DB9A9-FD41-42D7-89D0-F5AEA4F5978C}"/>
              </a:ext>
            </a:extLst>
          </p:cNvPr>
          <p:cNvPicPr>
            <a:picLocks noChangeAspect="1"/>
          </p:cNvPicPr>
          <p:nvPr/>
        </p:nvPicPr>
        <p:blipFill>
          <a:blip r:embed="rId5">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ADCB6C0B-727F-4981-8010-BD0605C0F032}"/>
              </a:ext>
            </a:extLst>
          </p:cNvPr>
          <p:cNvSpPr txBox="1"/>
          <p:nvPr/>
        </p:nvSpPr>
        <p:spPr>
          <a:xfrm>
            <a:off x="410050" y="5883358"/>
            <a:ext cx="444352" cy="400110"/>
          </a:xfrm>
          <a:prstGeom prst="rect">
            <a:avLst/>
          </a:prstGeom>
          <a:noFill/>
        </p:spPr>
        <p:txBody>
          <a:bodyPr wrap="none" rtlCol="0">
            <a:spAutoFit/>
          </a:bodyPr>
          <a:lstStyle/>
          <a:p>
            <a:r>
              <a:rPr lang="nl-NL" sz="2000" b="1" dirty="0"/>
              <a:t>22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hout"/>
          <p:cNvPicPr>
            <a:picLocks noChangeAspect="1" noChangeArrowheads="1"/>
          </p:cNvPicPr>
          <p:nvPr/>
        </p:nvPicPr>
        <p:blipFill>
          <a:blip r:embed="rId3"/>
          <a:srcRect t="3242" r="8412" b="42038"/>
          <a:stretch>
            <a:fillRect/>
          </a:stretch>
        </p:blipFill>
        <p:spPr bwMode="auto">
          <a:xfrm>
            <a:off x="6672064" y="2564904"/>
            <a:ext cx="3238500" cy="27733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sp>
        <p:nvSpPr>
          <p:cNvPr id="27651" name="Rectangle 3"/>
          <p:cNvSpPr>
            <a:spLocks noGrp="1" noChangeArrowheads="1"/>
          </p:cNvSpPr>
          <p:nvPr>
            <p:ph type="ctrTitle"/>
          </p:nvPr>
        </p:nvSpPr>
        <p:spPr>
          <a:xfrm>
            <a:off x="2214563" y="194125"/>
            <a:ext cx="7772400" cy="1470025"/>
          </a:xfrm>
        </p:spPr>
        <p:txBody>
          <a:bodyPr/>
          <a:lstStyle/>
          <a:p>
            <a:pPr eaLnBrk="1" hangingPunct="1"/>
            <a:r>
              <a:rPr lang="en-US" dirty="0"/>
              <a:t>Wat </a:t>
            </a:r>
            <a:r>
              <a:rPr lang="en-US" dirty="0" err="1"/>
              <a:t>een</a:t>
            </a:r>
            <a:r>
              <a:rPr lang="en-US" dirty="0"/>
              <a:t> </a:t>
            </a:r>
            <a:r>
              <a:rPr lang="en-US" dirty="0" err="1"/>
              <a:t>verschil</a:t>
            </a:r>
            <a:endParaRPr lang="en-US" dirty="0"/>
          </a:p>
        </p:txBody>
      </p:sp>
      <p:pic>
        <p:nvPicPr>
          <p:cNvPr id="33796" name="Picture 5" descr="HPIM0511"/>
          <p:cNvPicPr>
            <a:picLocks noChangeAspect="1" noChangeArrowheads="1"/>
          </p:cNvPicPr>
          <p:nvPr/>
        </p:nvPicPr>
        <p:blipFill>
          <a:blip r:embed="rId4"/>
          <a:srcRect l="66632" t="7262" r="8641" b="59937"/>
          <a:stretch>
            <a:fillRect/>
          </a:stretch>
        </p:blipFill>
        <p:spPr bwMode="auto">
          <a:xfrm>
            <a:off x="2567609" y="1673771"/>
            <a:ext cx="2828925" cy="28321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pic>
        <p:nvPicPr>
          <p:cNvPr id="7" name="Afbeelding 11">
            <a:extLst>
              <a:ext uri="{FF2B5EF4-FFF2-40B4-BE49-F238E27FC236}">
                <a16:creationId xmlns:a16="http://schemas.microsoft.com/office/drawing/2014/main" id="{CDBC2368-80A1-48BB-A32F-499052A86C43}"/>
              </a:ext>
            </a:extLst>
          </p:cNvPr>
          <p:cNvPicPr>
            <a:picLocks noChangeAspect="1"/>
          </p:cNvPicPr>
          <p:nvPr/>
        </p:nvPicPr>
        <p:blipFill>
          <a:blip r:embed="rId5">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273232AF-7EE9-4DAD-A1DE-B5F33F45224E}"/>
              </a:ext>
            </a:extLst>
          </p:cNvPr>
          <p:cNvSpPr txBox="1"/>
          <p:nvPr/>
        </p:nvSpPr>
        <p:spPr>
          <a:xfrm>
            <a:off x="410050" y="5883358"/>
            <a:ext cx="444352" cy="400110"/>
          </a:xfrm>
          <a:prstGeom prst="rect">
            <a:avLst/>
          </a:prstGeom>
          <a:noFill/>
        </p:spPr>
        <p:txBody>
          <a:bodyPr wrap="none" rtlCol="0">
            <a:spAutoFit/>
          </a:bodyPr>
          <a:lstStyle/>
          <a:p>
            <a:r>
              <a:rPr lang="nl-NL" sz="2000" b="1" dirty="0"/>
              <a:t>23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23 </a:t>
            </a:r>
          </a:p>
        </p:txBody>
      </p:sp>
      <p:sp>
        <p:nvSpPr>
          <p:cNvPr id="3" name="Tijdelijke aanduiding voor inhoud 2"/>
          <p:cNvSpPr>
            <a:spLocks noGrp="1"/>
          </p:cNvSpPr>
          <p:nvPr>
            <p:ph idx="1"/>
          </p:nvPr>
        </p:nvSpPr>
        <p:spPr/>
        <p:txBody>
          <a:bodyPr/>
          <a:lstStyle/>
          <a:p>
            <a:pPr marL="0" indent="0">
              <a:buNone/>
            </a:pPr>
            <a:r>
              <a:rPr lang="nl-NL" dirty="0"/>
              <a:t>Wat een verschil. Zie je het? Het eerste meisje kijkt vriendelijk en zegt iets aardigs.                   </a:t>
            </a:r>
          </a:p>
          <a:p>
            <a:pPr marL="0" indent="0">
              <a:buNone/>
            </a:pPr>
            <a:r>
              <a:rPr lang="nl-NL" dirty="0"/>
              <a:t>Het tweede meisje kijkt boos en zegt iets lelijks.</a:t>
            </a:r>
          </a:p>
          <a:p>
            <a:pPr marL="0" indent="0">
              <a:buNone/>
            </a:pPr>
            <a:r>
              <a:rPr lang="nl-NL" dirty="0"/>
              <a:t> </a:t>
            </a:r>
          </a:p>
        </p:txBody>
      </p:sp>
      <p:pic>
        <p:nvPicPr>
          <p:cNvPr id="5" name="Afbeelding 11">
            <a:extLst>
              <a:ext uri="{FF2B5EF4-FFF2-40B4-BE49-F238E27FC236}">
                <a16:creationId xmlns:a16="http://schemas.microsoft.com/office/drawing/2014/main" id="{1EE5441E-B050-4C5F-9F2F-94F2C0DD1064}"/>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160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29" t="21376" r="44845" b="36500"/>
          <a:stretch/>
        </p:blipFill>
        <p:spPr bwMode="auto">
          <a:xfrm>
            <a:off x="1991545" y="692697"/>
            <a:ext cx="6289327" cy="482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al 1"/>
          <p:cNvSpPr/>
          <p:nvPr/>
        </p:nvSpPr>
        <p:spPr>
          <a:xfrm>
            <a:off x="3867150" y="2644776"/>
            <a:ext cx="503238" cy="422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35236" name="Rectangle 4"/>
          <p:cNvSpPr>
            <a:spLocks noGrp="1" noChangeArrowheads="1"/>
          </p:cNvSpPr>
          <p:nvPr>
            <p:ph type="subTitle" idx="4294967295"/>
          </p:nvPr>
        </p:nvSpPr>
        <p:spPr>
          <a:xfrm>
            <a:off x="3289301" y="2338388"/>
            <a:ext cx="1660525" cy="1065212"/>
          </a:xfrm>
        </p:spPr>
        <p:txBody>
          <a:bodyPr>
            <a:normAutofit fontScale="25000" lnSpcReduction="20000"/>
          </a:bodyPr>
          <a:lstStyle/>
          <a:p>
            <a:pPr marL="0" indent="0">
              <a:lnSpc>
                <a:spcPct val="80000"/>
              </a:lnSpc>
              <a:buNone/>
              <a:defRPr/>
            </a:pPr>
            <a:r>
              <a:rPr lang="nl-NL" sz="2000" b="1" dirty="0">
                <a:solidFill>
                  <a:srgbClr val="66FF33"/>
                </a:solidFill>
                <a:effectLst>
                  <a:outerShdw blurRad="38100" dist="38100" dir="2700000" algn="tl">
                    <a:srgbClr val="C0C0C0"/>
                  </a:outerShdw>
                </a:effectLst>
                <a:sym typeface="Wingdings" pitchFamily="2" charset="2"/>
              </a:rPr>
              <a:t>       </a:t>
            </a:r>
            <a:r>
              <a:rPr lang="nl-NL" sz="1800" b="1" dirty="0">
                <a:effectLst>
                  <a:outerShdw blurRad="38100" dist="38100" dir="2700000" algn="tl">
                    <a:srgbClr val="C0C0C0"/>
                  </a:outerShdw>
                </a:effectLst>
                <a:sym typeface="Wingdings" pitchFamily="2" charset="2"/>
              </a:rPr>
              <a:t>				       </a:t>
            </a:r>
          </a:p>
          <a:p>
            <a:pPr marL="0" indent="0" algn="ctr">
              <a:lnSpc>
                <a:spcPct val="80000"/>
              </a:lnSpc>
              <a:buNone/>
              <a:defRPr/>
            </a:pPr>
            <a:r>
              <a:rPr lang="nl-NL" sz="900" b="1" dirty="0">
                <a:solidFill>
                  <a:srgbClr val="FF0000"/>
                </a:solidFill>
                <a:effectLst>
                  <a:outerShdw blurRad="38100" dist="38100" dir="2700000" algn="tl">
                    <a:srgbClr val="C0C0C0"/>
                  </a:outerShdw>
                </a:effectLst>
                <a:latin typeface="Comic Sans MS" pitchFamily="66" charset="0"/>
              </a:rPr>
              <a:t>                               </a:t>
            </a:r>
            <a:endParaRPr lang="nl-NL" sz="900" dirty="0">
              <a:solidFill>
                <a:srgbClr val="FF0000"/>
              </a:solidFill>
              <a:effectLst>
                <a:outerShdw blurRad="38100" dist="38100" dir="2700000" algn="tl">
                  <a:srgbClr val="C0C0C0"/>
                </a:outerShdw>
              </a:effectLst>
              <a:sym typeface="Wingdings 2" pitchFamily="18" charset="2"/>
            </a:endParaRPr>
          </a:p>
          <a:p>
            <a:pPr marL="0" indent="0" algn="ctr">
              <a:lnSpc>
                <a:spcPct val="80000"/>
              </a:lnSpc>
              <a:buNone/>
              <a:defRPr/>
            </a:pPr>
            <a:r>
              <a:rPr lang="nl-NL" sz="800" b="1" dirty="0">
                <a:effectLst>
                  <a:outerShdw blurRad="38100" dist="38100" dir="2700000" algn="tl">
                    <a:srgbClr val="C0C0C0"/>
                  </a:outerShdw>
                </a:effectLst>
                <a:latin typeface="Akbar" pitchFamily="2" charset="0"/>
              </a:rPr>
              <a:t>	 				 	                                                                              	                        </a:t>
            </a:r>
          </a:p>
          <a:p>
            <a:pPr marL="0" indent="0" algn="ctr">
              <a:lnSpc>
                <a:spcPct val="80000"/>
              </a:lnSpc>
              <a:buNone/>
              <a:defRPr/>
            </a:pPr>
            <a:r>
              <a:rPr lang="nl-NL" sz="800" b="1" dirty="0">
                <a:effectLst>
                  <a:outerShdw blurRad="38100" dist="38100" dir="2700000" algn="tl">
                    <a:srgbClr val="C0C0C0"/>
                  </a:outerShdw>
                </a:effectLst>
                <a:latin typeface="Akbar" pitchFamily="2" charset="0"/>
                <a:sym typeface="Wingdings" pitchFamily="2" charset="2"/>
              </a:rPr>
              <a:t>						        </a:t>
            </a:r>
            <a:r>
              <a:rPr lang="nl-NL" sz="800" b="1" dirty="0">
                <a:effectLst>
                  <a:outerShdw blurRad="38100" dist="38100" dir="2700000" algn="tl">
                    <a:srgbClr val="C0C0C0"/>
                  </a:outerShdw>
                </a:effectLst>
                <a:latin typeface="Akbar" pitchFamily="2" charset="0"/>
              </a:rPr>
              <a:t> 	   </a:t>
            </a:r>
          </a:p>
          <a:p>
            <a:pPr marL="0" indent="0" algn="ctr">
              <a:lnSpc>
                <a:spcPct val="80000"/>
              </a:lnSpc>
              <a:buNone/>
              <a:defRPr/>
            </a:pPr>
            <a:r>
              <a:rPr lang="nl-NL" sz="800" b="1" dirty="0">
                <a:effectLst>
                  <a:outerShdw blurRad="38100" dist="38100" dir="2700000" algn="tl">
                    <a:srgbClr val="C0C0C0"/>
                  </a:outerShdw>
                </a:effectLst>
                <a:latin typeface="Akbar" pitchFamily="2" charset="0"/>
              </a:rPr>
              <a:t> </a:t>
            </a:r>
            <a:endParaRPr lang="nl-NL" sz="800" b="1" dirty="0">
              <a:effectLst>
                <a:outerShdw blurRad="38100" dist="38100" dir="2700000" algn="tl">
                  <a:srgbClr val="C0C0C0"/>
                </a:outerShdw>
              </a:effectLst>
              <a:latin typeface="Comic Sans MS" pitchFamily="66" charset="0"/>
            </a:endParaRPr>
          </a:p>
          <a:p>
            <a:pPr marL="0" indent="0">
              <a:lnSpc>
                <a:spcPct val="80000"/>
              </a:lnSpc>
              <a:buNone/>
              <a:defRPr/>
            </a:pPr>
            <a:r>
              <a:rPr lang="nl-NL" sz="800" dirty="0">
                <a:latin typeface="Akbar" pitchFamily="2" charset="0"/>
              </a:rPr>
              <a:t>                </a:t>
            </a:r>
            <a:endParaRPr lang="nl-NL" sz="900" dirty="0">
              <a:solidFill>
                <a:srgbClr val="FF0000"/>
              </a:solidFill>
              <a:latin typeface="Akbar" pitchFamily="2" charset="0"/>
            </a:endParaRPr>
          </a:p>
          <a:p>
            <a:pPr marL="0" indent="0">
              <a:lnSpc>
                <a:spcPct val="80000"/>
              </a:lnSpc>
              <a:buNone/>
              <a:defRPr/>
            </a:pPr>
            <a:endParaRPr lang="nl-NL" sz="1000" dirty="0"/>
          </a:p>
        </p:txBody>
      </p:sp>
      <p:sp>
        <p:nvSpPr>
          <p:cNvPr id="14" name="Ovaal 13"/>
          <p:cNvSpPr/>
          <p:nvPr/>
        </p:nvSpPr>
        <p:spPr>
          <a:xfrm>
            <a:off x="3867150" y="4551364"/>
            <a:ext cx="503238" cy="422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5" name="Ovaal 14"/>
          <p:cNvSpPr/>
          <p:nvPr/>
        </p:nvSpPr>
        <p:spPr>
          <a:xfrm>
            <a:off x="6727825" y="2644776"/>
            <a:ext cx="503238" cy="4222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6" name="Ovaal 15"/>
          <p:cNvSpPr/>
          <p:nvPr/>
        </p:nvSpPr>
        <p:spPr>
          <a:xfrm>
            <a:off x="7680325" y="1644651"/>
            <a:ext cx="1079500" cy="34401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7" name="Ovaal 16"/>
          <p:cNvSpPr/>
          <p:nvPr/>
        </p:nvSpPr>
        <p:spPr>
          <a:xfrm>
            <a:off x="6727825" y="4627563"/>
            <a:ext cx="503238" cy="4238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8" name="Ovaal 17"/>
          <p:cNvSpPr/>
          <p:nvPr/>
        </p:nvSpPr>
        <p:spPr>
          <a:xfrm>
            <a:off x="4657726" y="4127501"/>
            <a:ext cx="504825" cy="4238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35238" name="Rectangle 6"/>
          <p:cNvSpPr>
            <a:spLocks noChangeArrowheads="1"/>
          </p:cNvSpPr>
          <p:nvPr/>
        </p:nvSpPr>
        <p:spPr bwMode="auto">
          <a:xfrm rot="10800000">
            <a:off x="6072188" y="1474788"/>
            <a:ext cx="20764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endParaRPr lang="nl-NL" sz="6600" b="1" dirty="0">
              <a:solidFill>
                <a:srgbClr val="FF0066"/>
              </a:solidFill>
              <a:latin typeface="Comic Sans MS" pitchFamily="66" charset="0"/>
              <a:sym typeface="Wingdings" pitchFamily="2" charset="2"/>
            </a:endParaRPr>
          </a:p>
        </p:txBody>
      </p:sp>
      <p:sp>
        <p:nvSpPr>
          <p:cNvPr id="19" name="Rectangle 4"/>
          <p:cNvSpPr txBox="1">
            <a:spLocks noChangeArrowheads="1"/>
          </p:cNvSpPr>
          <p:nvPr/>
        </p:nvSpPr>
        <p:spPr bwMode="auto">
          <a:xfrm>
            <a:off x="6148389" y="4338638"/>
            <a:ext cx="16605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None/>
              <a:defRPr/>
            </a:pPr>
            <a:r>
              <a:rPr lang="nl-NL" sz="2000" b="1" dirty="0">
                <a:solidFill>
                  <a:srgbClr val="66FF33"/>
                </a:solidFill>
                <a:effectLst>
                  <a:outerShdw blurRad="38100" dist="38100" dir="2700000" algn="tl">
                    <a:srgbClr val="C0C0C0"/>
                  </a:outerShdw>
                </a:effectLst>
                <a:sym typeface="Wingdings" pitchFamily="2" charset="2"/>
              </a:rPr>
              <a:t>      </a:t>
            </a:r>
            <a:r>
              <a:rPr lang="nl-NL" sz="1800" b="1" dirty="0">
                <a:effectLst>
                  <a:outerShdw blurRad="38100" dist="38100" dir="2700000" algn="tl">
                    <a:srgbClr val="C0C0C0"/>
                  </a:outerShdw>
                </a:effectLst>
                <a:sym typeface="Wingdings" pitchFamily="2" charset="2"/>
              </a:rPr>
              <a:t>				       </a:t>
            </a:r>
          </a:p>
          <a:p>
            <a:pPr marL="0" indent="0" algn="ctr" eaLnBrk="1" hangingPunct="1">
              <a:lnSpc>
                <a:spcPct val="80000"/>
              </a:lnSpc>
              <a:buNone/>
              <a:defRPr/>
            </a:pPr>
            <a:r>
              <a:rPr lang="nl-NL" sz="900" b="1" dirty="0">
                <a:solidFill>
                  <a:srgbClr val="FF0000"/>
                </a:solidFill>
                <a:effectLst>
                  <a:outerShdw blurRad="38100" dist="38100" dir="2700000" algn="tl">
                    <a:srgbClr val="C0C0C0"/>
                  </a:outerShdw>
                </a:effectLst>
                <a:latin typeface="Comic Sans MS" pitchFamily="66" charset="0"/>
              </a:rPr>
              <a:t>                               </a:t>
            </a:r>
            <a:endParaRPr lang="nl-NL" sz="900" dirty="0">
              <a:solidFill>
                <a:srgbClr val="FF0000"/>
              </a:solidFill>
              <a:effectLst>
                <a:outerShdw blurRad="38100" dist="38100" dir="2700000" algn="tl">
                  <a:srgbClr val="C0C0C0"/>
                </a:outerShdw>
              </a:effectLst>
              <a:sym typeface="Wingdings 2" pitchFamily="18" charset="2"/>
            </a:endParaRPr>
          </a:p>
          <a:p>
            <a:pPr marL="0" indent="0" algn="ctr" eaLnBrk="1" hangingPunct="1">
              <a:lnSpc>
                <a:spcPct val="80000"/>
              </a:lnSpc>
              <a:buNone/>
              <a:defRPr/>
            </a:pPr>
            <a:r>
              <a:rPr lang="nl-NL" sz="800" b="1" dirty="0">
                <a:effectLst>
                  <a:outerShdw blurRad="38100" dist="38100" dir="2700000" algn="tl">
                    <a:srgbClr val="C0C0C0"/>
                  </a:outerShdw>
                </a:effectLst>
                <a:latin typeface="Akbar" pitchFamily="2" charset="0"/>
              </a:rPr>
              <a:t>	 				 	                                                                              	                        </a:t>
            </a:r>
          </a:p>
          <a:p>
            <a:pPr marL="0" indent="0" algn="ctr" eaLnBrk="1" hangingPunct="1">
              <a:lnSpc>
                <a:spcPct val="80000"/>
              </a:lnSpc>
              <a:buNone/>
              <a:defRPr/>
            </a:pPr>
            <a:r>
              <a:rPr lang="nl-NL" sz="800" b="1" dirty="0">
                <a:effectLst>
                  <a:outerShdw blurRad="38100" dist="38100" dir="2700000" algn="tl">
                    <a:srgbClr val="C0C0C0"/>
                  </a:outerShdw>
                </a:effectLst>
                <a:latin typeface="Akbar" pitchFamily="2" charset="0"/>
                <a:sym typeface="Wingdings" pitchFamily="2" charset="2"/>
              </a:rPr>
              <a:t>						        </a:t>
            </a:r>
            <a:r>
              <a:rPr lang="nl-NL" sz="800" b="1" dirty="0">
                <a:effectLst>
                  <a:outerShdw blurRad="38100" dist="38100" dir="2700000" algn="tl">
                    <a:srgbClr val="C0C0C0"/>
                  </a:outerShdw>
                </a:effectLst>
                <a:latin typeface="Akbar" pitchFamily="2" charset="0"/>
              </a:rPr>
              <a:t> 	   </a:t>
            </a:r>
          </a:p>
          <a:p>
            <a:pPr marL="0" indent="0" algn="ctr" eaLnBrk="1" hangingPunct="1">
              <a:lnSpc>
                <a:spcPct val="80000"/>
              </a:lnSpc>
              <a:buNone/>
              <a:defRPr/>
            </a:pPr>
            <a:r>
              <a:rPr lang="nl-NL" sz="800" b="1" dirty="0">
                <a:effectLst>
                  <a:outerShdw blurRad="38100" dist="38100" dir="2700000" algn="tl">
                    <a:srgbClr val="C0C0C0"/>
                  </a:outerShdw>
                </a:effectLst>
                <a:latin typeface="Akbar" pitchFamily="2" charset="0"/>
              </a:rPr>
              <a:t> </a:t>
            </a:r>
            <a:endParaRPr lang="nl-NL" sz="800" b="1" dirty="0">
              <a:effectLst>
                <a:outerShdw blurRad="38100" dist="38100" dir="2700000" algn="tl">
                  <a:srgbClr val="C0C0C0"/>
                </a:outerShdw>
              </a:effectLst>
              <a:latin typeface="Comic Sans MS" pitchFamily="66" charset="0"/>
            </a:endParaRPr>
          </a:p>
          <a:p>
            <a:pPr marL="0" indent="0" eaLnBrk="1" hangingPunct="1">
              <a:lnSpc>
                <a:spcPct val="80000"/>
              </a:lnSpc>
              <a:buNone/>
              <a:defRPr/>
            </a:pPr>
            <a:r>
              <a:rPr lang="nl-NL" sz="800" dirty="0">
                <a:latin typeface="Akbar" pitchFamily="2" charset="0"/>
              </a:rPr>
              <a:t>                </a:t>
            </a:r>
            <a:endParaRPr lang="nl-NL" sz="900" dirty="0">
              <a:solidFill>
                <a:srgbClr val="FF0000"/>
              </a:solidFill>
              <a:latin typeface="Akbar" pitchFamily="2" charset="0"/>
            </a:endParaRPr>
          </a:p>
          <a:p>
            <a:pPr marL="0" indent="0" eaLnBrk="1" hangingPunct="1">
              <a:lnSpc>
                <a:spcPct val="80000"/>
              </a:lnSpc>
              <a:buNone/>
              <a:defRPr/>
            </a:pPr>
            <a:endParaRPr lang="nl-NL" sz="1000" dirty="0"/>
          </a:p>
        </p:txBody>
      </p:sp>
      <p:sp>
        <p:nvSpPr>
          <p:cNvPr id="20" name="Rectangle 6"/>
          <p:cNvSpPr>
            <a:spLocks noChangeArrowheads="1"/>
          </p:cNvSpPr>
          <p:nvPr/>
        </p:nvSpPr>
        <p:spPr bwMode="auto">
          <a:xfrm rot="10800000">
            <a:off x="3122613" y="3511551"/>
            <a:ext cx="20764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endParaRPr lang="nl-NL" sz="6600" b="1" dirty="0">
              <a:solidFill>
                <a:srgbClr val="FF0066"/>
              </a:solidFill>
              <a:latin typeface="Comic Sans MS" pitchFamily="66" charset="0"/>
              <a:sym typeface="Wingdings" pitchFamily="2" charset="2"/>
            </a:endParaRPr>
          </a:p>
        </p:txBody>
      </p:sp>
      <p:pic>
        <p:nvPicPr>
          <p:cNvPr id="21" name="Picture 4" descr="http://klasvanjuflinda.nl/wp-content/uploads/2012/04/tevreden_kind.jpg"/>
          <p:cNvPicPr>
            <a:picLocks noChangeAspect="1" noChangeArrowheads="1"/>
          </p:cNvPicPr>
          <p:nvPr/>
        </p:nvPicPr>
        <p:blipFill rotWithShape="1">
          <a:blip r:embed="rId4">
            <a:extLst>
              <a:ext uri="{28A0092B-C50C-407E-A947-70E740481C1C}">
                <a14:useLocalDpi xmlns:a14="http://schemas.microsoft.com/office/drawing/2010/main" val="0"/>
              </a:ext>
            </a:extLst>
          </a:blip>
          <a:srcRect b="11990"/>
          <a:stretch/>
        </p:blipFill>
        <p:spPr bwMode="auto">
          <a:xfrm>
            <a:off x="9245462" y="3130550"/>
            <a:ext cx="2936463"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11">
            <a:extLst>
              <a:ext uri="{FF2B5EF4-FFF2-40B4-BE49-F238E27FC236}">
                <a16:creationId xmlns:a16="http://schemas.microsoft.com/office/drawing/2014/main" id="{559069DC-4C4C-49CD-934B-9C55C21EB7EF}"/>
              </a:ext>
            </a:extLst>
          </p:cNvPr>
          <p:cNvPicPr>
            <a:picLocks noChangeAspect="1"/>
          </p:cNvPicPr>
          <p:nvPr/>
        </p:nvPicPr>
        <p:blipFill>
          <a:blip r:embed="rId5">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kstvak 23">
            <a:extLst>
              <a:ext uri="{FF2B5EF4-FFF2-40B4-BE49-F238E27FC236}">
                <a16:creationId xmlns:a16="http://schemas.microsoft.com/office/drawing/2014/main" id="{ACBB9623-E2C5-4FCC-903B-B5FD60A53E98}"/>
              </a:ext>
            </a:extLst>
          </p:cNvPr>
          <p:cNvSpPr txBox="1"/>
          <p:nvPr/>
        </p:nvSpPr>
        <p:spPr>
          <a:xfrm>
            <a:off x="410050" y="5883358"/>
            <a:ext cx="444352" cy="400110"/>
          </a:xfrm>
          <a:prstGeom prst="rect">
            <a:avLst/>
          </a:prstGeom>
          <a:noFill/>
        </p:spPr>
        <p:txBody>
          <a:bodyPr wrap="none" rtlCol="0">
            <a:spAutoFit/>
          </a:bodyPr>
          <a:lstStyle/>
          <a:p>
            <a:r>
              <a:rPr lang="nl-NL" sz="2000" b="1" dirty="0"/>
              <a:t>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24 </a:t>
            </a:r>
          </a:p>
        </p:txBody>
      </p:sp>
      <p:sp>
        <p:nvSpPr>
          <p:cNvPr id="3" name="Tijdelijke aanduiding voor inhoud 2"/>
          <p:cNvSpPr>
            <a:spLocks noGrp="1"/>
          </p:cNvSpPr>
          <p:nvPr>
            <p:ph idx="1"/>
          </p:nvPr>
        </p:nvSpPr>
        <p:spPr/>
        <p:txBody>
          <a:bodyPr/>
          <a:lstStyle/>
          <a:p>
            <a:pPr marL="0" indent="0">
              <a:buNone/>
            </a:pPr>
            <a:r>
              <a:rPr lang="nl-NL" dirty="0"/>
              <a:t>Hoe praten deze kinderen?                              </a:t>
            </a:r>
          </a:p>
          <a:p>
            <a:pPr marL="0" indent="0">
              <a:buNone/>
            </a:pPr>
            <a:r>
              <a:rPr lang="nl-NL" dirty="0"/>
              <a:t>Steek je duim omhoog als ze iets leuks zeggen. Steek je duim naar beneden als ze iets lelijks zeggen.</a:t>
            </a:r>
          </a:p>
        </p:txBody>
      </p:sp>
      <p:pic>
        <p:nvPicPr>
          <p:cNvPr id="5" name="Afbeelding 11">
            <a:extLst>
              <a:ext uri="{FF2B5EF4-FFF2-40B4-BE49-F238E27FC236}">
                <a16:creationId xmlns:a16="http://schemas.microsoft.com/office/drawing/2014/main" id="{6C5E631D-A0AE-43D8-ACF1-73E2C39DC23E}"/>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597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2</a:t>
            </a:r>
          </a:p>
        </p:txBody>
      </p:sp>
      <p:sp>
        <p:nvSpPr>
          <p:cNvPr id="3" name="Tijdelijke aanduiding voor inhoud 2"/>
          <p:cNvSpPr>
            <a:spLocks noGrp="1"/>
          </p:cNvSpPr>
          <p:nvPr>
            <p:ph idx="1"/>
          </p:nvPr>
        </p:nvSpPr>
        <p:spPr>
          <a:xfrm>
            <a:off x="1981200" y="1556793"/>
            <a:ext cx="8229600" cy="4525963"/>
          </a:xfrm>
        </p:spPr>
        <p:txBody>
          <a:bodyPr/>
          <a:lstStyle/>
          <a:p>
            <a:pPr marL="0" indent="0">
              <a:buNone/>
            </a:pPr>
            <a:r>
              <a:rPr lang="nl-NL" dirty="0"/>
              <a:t>Deze les gaat dus over </a:t>
            </a:r>
            <a:r>
              <a:rPr lang="nl-NL" i="1" dirty="0"/>
              <a:t>praten?</a:t>
            </a:r>
          </a:p>
          <a:p>
            <a:pPr marL="0" indent="0">
              <a:buNone/>
            </a:pPr>
            <a:r>
              <a:rPr lang="nl-NL" dirty="0"/>
              <a:t>Is het fijn dat je kunt praten? </a:t>
            </a:r>
          </a:p>
          <a:p>
            <a:pPr marL="0" indent="0">
              <a:buNone/>
            </a:pPr>
            <a:r>
              <a:rPr lang="nl-NL" dirty="0"/>
              <a:t>Wie heeft je leren praten?</a:t>
            </a:r>
          </a:p>
          <a:p>
            <a:pPr marL="0" indent="0">
              <a:buNone/>
            </a:pPr>
            <a:endParaRPr lang="nl-NL" dirty="0"/>
          </a:p>
          <a:p>
            <a:pPr marL="0" indent="0">
              <a:buNone/>
            </a:pPr>
            <a:endParaRPr lang="nl-NL" dirty="0"/>
          </a:p>
          <a:p>
            <a:pPr marL="0" indent="0">
              <a:buNone/>
            </a:pPr>
            <a:endParaRPr lang="nl-NL" dirty="0"/>
          </a:p>
          <a:p>
            <a:pPr marL="0" indent="0">
              <a:buNone/>
            </a:pPr>
            <a:r>
              <a:rPr lang="nl-NL" dirty="0"/>
              <a:t>Kijk naar het filmpje op </a:t>
            </a:r>
            <a:r>
              <a:rPr lang="nl-NL" dirty="0" err="1"/>
              <a:t>pag</a:t>
            </a:r>
            <a:r>
              <a:rPr lang="nl-NL" dirty="0"/>
              <a:t> 2 </a:t>
            </a:r>
            <a:r>
              <a:rPr lang="nl-NL" dirty="0">
                <a:sym typeface="Wingdings" panose="05000000000000000000" pitchFamily="2" charset="2"/>
              </a:rPr>
              <a:t></a:t>
            </a:r>
            <a:endParaRPr lang="nl-NL" dirty="0"/>
          </a:p>
          <a:p>
            <a:pPr marL="0" indent="0">
              <a:buNone/>
            </a:pPr>
            <a:endParaRPr lang="nl-NL"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6201" y="4293096"/>
            <a:ext cx="2082745" cy="1576886"/>
          </a:xfrm>
          <a:prstGeom prst="rect">
            <a:avLst/>
          </a:prstGeom>
        </p:spPr>
      </p:pic>
      <p:pic>
        <p:nvPicPr>
          <p:cNvPr id="6" name="Afbeelding 11">
            <a:extLst>
              <a:ext uri="{FF2B5EF4-FFF2-40B4-BE49-F238E27FC236}">
                <a16:creationId xmlns:a16="http://schemas.microsoft.com/office/drawing/2014/main" id="{F5ACAF1B-16A8-4ECB-8003-8F69C0FB084D}"/>
              </a:ext>
            </a:extLst>
          </p:cNvPr>
          <p:cNvPicPr>
            <a:picLocks noChangeAspect="1"/>
          </p:cNvPicPr>
          <p:nvPr/>
        </p:nvPicPr>
        <p:blipFill>
          <a:blip r:embed="rId3">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817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p:txBody>
          <a:bodyPr/>
          <a:lstStyle/>
          <a:p>
            <a:pPr eaLnBrk="1" hangingPunct="1"/>
            <a:endParaRPr lang="nl-NL"/>
          </a:p>
        </p:txBody>
      </p:sp>
      <p:sp>
        <p:nvSpPr>
          <p:cNvPr id="33795" name="Rectangle 3"/>
          <p:cNvSpPr>
            <a:spLocks noGrp="1" noChangeArrowheads="1"/>
          </p:cNvSpPr>
          <p:nvPr>
            <p:ph type="subTitle" idx="1"/>
          </p:nvPr>
        </p:nvSpPr>
        <p:spPr/>
        <p:txBody>
          <a:bodyPr rtlCol="0">
            <a:normAutofit/>
          </a:bodyPr>
          <a:lstStyle/>
          <a:p>
            <a:pPr>
              <a:defRPr/>
            </a:pPr>
            <a:endParaRPr lang="nl-NL"/>
          </a:p>
        </p:txBody>
      </p:sp>
      <p:pic>
        <p:nvPicPr>
          <p:cNvPr id="34820" name="Picture 4"/>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7927" t="16536" r="7178" b="14561"/>
          <a:stretch>
            <a:fillRect/>
          </a:stretch>
        </p:blipFill>
        <p:spPr bwMode="auto">
          <a:xfrm>
            <a:off x="1859564" y="555626"/>
            <a:ext cx="8353425" cy="5083175"/>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34821" name="AutoShape 5"/>
          <p:cNvSpPr>
            <a:spLocks noChangeArrowheads="1"/>
          </p:cNvSpPr>
          <p:nvPr/>
        </p:nvSpPr>
        <p:spPr bwMode="auto">
          <a:xfrm>
            <a:off x="5748938" y="1811903"/>
            <a:ext cx="4583499" cy="2952750"/>
          </a:xfrm>
          <a:prstGeom prst="wedgeEllipseCallout">
            <a:avLst>
              <a:gd name="adj1" fmla="val -62463"/>
              <a:gd name="adj2" fmla="val 6602"/>
            </a:avLst>
          </a:prstGeom>
          <a:solidFill>
            <a:schemeClr val="bg1"/>
          </a:solidFill>
          <a:ln w="28575">
            <a:solidFill>
              <a:schemeClr val="tx1"/>
            </a:solidFill>
            <a:miter lim="800000"/>
            <a:headEnd/>
            <a:tailEnd/>
          </a:ln>
        </p:spPr>
        <p:txBody>
          <a:bodyPr/>
          <a:lstStyle/>
          <a:p>
            <a:pPr algn="ctr"/>
            <a:r>
              <a:rPr lang="nl-NL" sz="3200" b="1" dirty="0">
                <a:solidFill>
                  <a:srgbClr val="D60093"/>
                </a:solidFill>
              </a:rPr>
              <a:t>KlasseTaal</a:t>
            </a:r>
          </a:p>
          <a:p>
            <a:pPr algn="ctr"/>
            <a:r>
              <a:rPr lang="nl-NL" sz="3200" b="1" dirty="0">
                <a:solidFill>
                  <a:srgbClr val="D60093"/>
                </a:solidFill>
              </a:rPr>
              <a:t>KlasseTaal</a:t>
            </a:r>
          </a:p>
          <a:p>
            <a:pPr algn="ctr"/>
            <a:r>
              <a:rPr lang="nl-NL" sz="3200" b="1" dirty="0">
                <a:solidFill>
                  <a:srgbClr val="D60093"/>
                </a:solidFill>
              </a:rPr>
              <a:t>Dat is goed</a:t>
            </a:r>
          </a:p>
          <a:p>
            <a:pPr algn="ctr"/>
            <a:r>
              <a:rPr lang="nl-NL" sz="3200" b="1" dirty="0">
                <a:solidFill>
                  <a:srgbClr val="D60093"/>
                </a:solidFill>
              </a:rPr>
              <a:t>voor allemaal</a:t>
            </a:r>
          </a:p>
        </p:txBody>
      </p:sp>
      <p:pic>
        <p:nvPicPr>
          <p:cNvPr id="8" name="Afbeelding 11">
            <a:extLst>
              <a:ext uri="{FF2B5EF4-FFF2-40B4-BE49-F238E27FC236}">
                <a16:creationId xmlns:a16="http://schemas.microsoft.com/office/drawing/2014/main" id="{956A5C3E-8972-44EE-B5D3-40959BAA9502}"/>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B9741889-EB4C-4A08-8B2E-BC4EE0B39327}"/>
              </a:ext>
            </a:extLst>
          </p:cNvPr>
          <p:cNvSpPr txBox="1"/>
          <p:nvPr/>
        </p:nvSpPr>
        <p:spPr>
          <a:xfrm>
            <a:off x="410050" y="5883358"/>
            <a:ext cx="444352" cy="400110"/>
          </a:xfrm>
          <a:prstGeom prst="rect">
            <a:avLst/>
          </a:prstGeom>
          <a:noFill/>
        </p:spPr>
        <p:txBody>
          <a:bodyPr wrap="none" rtlCol="0">
            <a:spAutoFit/>
          </a:bodyPr>
          <a:lstStyle/>
          <a:p>
            <a:r>
              <a:rPr lang="nl-NL" sz="2000" b="1" dirty="0"/>
              <a:t>25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1981200" y="274638"/>
            <a:ext cx="7571184" cy="1143000"/>
          </a:xfrm>
        </p:spPr>
        <p:txBody>
          <a:bodyPr/>
          <a:lstStyle/>
          <a:p>
            <a:pPr eaLnBrk="1" hangingPunct="1"/>
            <a:endParaRPr lang="nl-NL" dirty="0"/>
          </a:p>
        </p:txBody>
      </p:sp>
      <p:pic>
        <p:nvPicPr>
          <p:cNvPr id="32772" name="Tijdelijke aanduiding voor inhoud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47123" y="579117"/>
            <a:ext cx="7497753" cy="5304241"/>
          </a:xfrm>
        </p:spPr>
      </p:pic>
      <p:pic>
        <p:nvPicPr>
          <p:cNvPr id="6" name="Afbeelding 11">
            <a:extLst>
              <a:ext uri="{FF2B5EF4-FFF2-40B4-BE49-F238E27FC236}">
                <a16:creationId xmlns:a16="http://schemas.microsoft.com/office/drawing/2014/main" id="{9EEE2A99-9AF2-4AF3-8165-C89CE9F3A2E2}"/>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3DC22447-2A3B-4F72-AAB1-ED154212AD36}"/>
              </a:ext>
            </a:extLst>
          </p:cNvPr>
          <p:cNvSpPr txBox="1"/>
          <p:nvPr/>
        </p:nvSpPr>
        <p:spPr>
          <a:xfrm>
            <a:off x="410050" y="5883358"/>
            <a:ext cx="444352" cy="400110"/>
          </a:xfrm>
          <a:prstGeom prst="rect">
            <a:avLst/>
          </a:prstGeom>
          <a:noFill/>
        </p:spPr>
        <p:txBody>
          <a:bodyPr wrap="none" rtlCol="0">
            <a:spAutoFit/>
          </a:bodyPr>
          <a:lstStyle/>
          <a:p>
            <a:r>
              <a:rPr lang="nl-NL" sz="2000" b="1" dirty="0"/>
              <a:t>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Zo leer je praten (1)</a:t>
            </a:r>
          </a:p>
        </p:txBody>
      </p:sp>
      <p:sp>
        <p:nvSpPr>
          <p:cNvPr id="3" name="Tijdelijke aanduiding voor inhoud 2"/>
          <p:cNvSpPr>
            <a:spLocks noGrp="1"/>
          </p:cNvSpPr>
          <p:nvPr>
            <p:ph idx="1"/>
          </p:nvPr>
        </p:nvSpPr>
        <p:spPr>
          <a:xfrm>
            <a:off x="1981200" y="1600201"/>
            <a:ext cx="8229600" cy="4061048"/>
          </a:xfrm>
        </p:spPr>
        <p:txBody>
          <a:bodyPr/>
          <a:lstStyle/>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r>
              <a:rPr lang="nl-NL" dirty="0">
                <a:hlinkClick r:id="rId2"/>
              </a:rPr>
              <a:t>https://www.youtube.com/watch?v=R7zMf5-wMu4</a:t>
            </a:r>
            <a:endParaRPr lang="nl-NL" dirty="0"/>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p>
        </p:txBody>
      </p:sp>
      <p:pic>
        <p:nvPicPr>
          <p:cNvPr id="6" name="Afbeelding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155" y="1606420"/>
            <a:ext cx="3563690" cy="2698137"/>
          </a:xfrm>
          <a:prstGeom prst="rect">
            <a:avLst/>
          </a:prstGeom>
        </p:spPr>
      </p:pic>
      <p:sp>
        <p:nvSpPr>
          <p:cNvPr id="7" name="Tekstvak 6"/>
          <p:cNvSpPr txBox="1"/>
          <p:nvPr/>
        </p:nvSpPr>
        <p:spPr>
          <a:xfrm>
            <a:off x="410050" y="5883358"/>
            <a:ext cx="314510" cy="400110"/>
          </a:xfrm>
          <a:prstGeom prst="rect">
            <a:avLst/>
          </a:prstGeom>
          <a:noFill/>
        </p:spPr>
        <p:txBody>
          <a:bodyPr wrap="none" rtlCol="0">
            <a:spAutoFit/>
          </a:bodyPr>
          <a:lstStyle/>
          <a:p>
            <a:r>
              <a:rPr lang="nl-NL" sz="2000" b="1" dirty="0"/>
              <a:t>2</a:t>
            </a:r>
          </a:p>
        </p:txBody>
      </p:sp>
      <p:pic>
        <p:nvPicPr>
          <p:cNvPr id="8" name="Afbeelding 11">
            <a:extLst>
              <a:ext uri="{FF2B5EF4-FFF2-40B4-BE49-F238E27FC236}">
                <a16:creationId xmlns:a16="http://schemas.microsoft.com/office/drawing/2014/main" id="{8065DB95-A481-454D-B165-395324D542FF}"/>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714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2</a:t>
            </a:r>
          </a:p>
        </p:txBody>
      </p:sp>
      <p:sp>
        <p:nvSpPr>
          <p:cNvPr id="3" name="Tijdelijke aanduiding voor inhoud 2"/>
          <p:cNvSpPr>
            <a:spLocks noGrp="1"/>
          </p:cNvSpPr>
          <p:nvPr>
            <p:ph idx="1"/>
          </p:nvPr>
        </p:nvSpPr>
        <p:spPr>
          <a:xfrm>
            <a:off x="1993889" y="2497674"/>
            <a:ext cx="8229600" cy="4349751"/>
          </a:xfrm>
        </p:spPr>
        <p:txBody>
          <a:bodyPr/>
          <a:lstStyle/>
          <a:p>
            <a:pPr marL="0" indent="0">
              <a:buNone/>
            </a:pPr>
            <a:r>
              <a:rPr lang="nl-NL" dirty="0"/>
              <a:t>Leuk he. Het meisje zegt </a:t>
            </a:r>
            <a:r>
              <a:rPr lang="nl-NL" dirty="0" err="1"/>
              <a:t>papapapap</a:t>
            </a:r>
            <a:r>
              <a:rPr lang="nl-NL" dirty="0"/>
              <a:t>.             </a:t>
            </a:r>
          </a:p>
          <a:p>
            <a:pPr marL="0" indent="0">
              <a:buNone/>
            </a:pPr>
            <a:r>
              <a:rPr lang="nl-NL" dirty="0"/>
              <a:t>Maar snapt ze al wat ze zegt? Ik denk het niet. Dat leert ze later.</a:t>
            </a:r>
          </a:p>
          <a:p>
            <a:pPr marL="0" indent="0">
              <a:buNone/>
            </a:pPr>
            <a:endParaRPr lang="nl-NL" dirty="0"/>
          </a:p>
          <a:p>
            <a:pPr marL="0" indent="0">
              <a:buNone/>
            </a:pPr>
            <a:endParaRPr lang="nl-NL" dirty="0"/>
          </a:p>
          <a:p>
            <a:pPr marL="0" indent="0">
              <a:buNone/>
            </a:pPr>
            <a:r>
              <a:rPr lang="nl-NL" dirty="0"/>
              <a:t>Kijk naar het filmpje  op </a:t>
            </a:r>
            <a:r>
              <a:rPr lang="nl-NL" dirty="0" err="1"/>
              <a:t>pag</a:t>
            </a:r>
            <a:r>
              <a:rPr lang="nl-NL" dirty="0"/>
              <a:t> 3 </a:t>
            </a:r>
            <a:r>
              <a:rPr lang="nl-NL" dirty="0">
                <a:sym typeface="Wingdings" panose="05000000000000000000" pitchFamily="2" charset="2"/>
              </a:rPr>
              <a:t></a:t>
            </a:r>
            <a:endParaRPr lang="nl-NL" dirty="0"/>
          </a:p>
          <a:p>
            <a:endParaRPr lang="nl-NL" dirty="0"/>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2657" y="4672549"/>
            <a:ext cx="1578554" cy="1183321"/>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3579" y="1149051"/>
            <a:ext cx="1458734" cy="1104435"/>
          </a:xfrm>
          <a:prstGeom prst="rect">
            <a:avLst/>
          </a:prstGeom>
        </p:spPr>
      </p:pic>
      <p:pic>
        <p:nvPicPr>
          <p:cNvPr id="8" name="Afbeelding 11">
            <a:extLst>
              <a:ext uri="{FF2B5EF4-FFF2-40B4-BE49-F238E27FC236}">
                <a16:creationId xmlns:a16="http://schemas.microsoft.com/office/drawing/2014/main" id="{4D44510E-019B-4265-8D59-C79972AD93AC}"/>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94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Zo leer je praten (2)</a:t>
            </a:r>
          </a:p>
        </p:txBody>
      </p:sp>
      <p:sp>
        <p:nvSpPr>
          <p:cNvPr id="3" name="Tijdelijke aanduiding voor inhoud 2"/>
          <p:cNvSpPr>
            <a:spLocks noGrp="1"/>
          </p:cNvSpPr>
          <p:nvPr>
            <p:ph idx="1"/>
          </p:nvPr>
        </p:nvSpPr>
        <p:spPr>
          <a:xfrm>
            <a:off x="1981200" y="1600201"/>
            <a:ext cx="8229600" cy="3917032"/>
          </a:xfrm>
        </p:spPr>
        <p:txBody>
          <a:bodyPr>
            <a:normAutofit lnSpcReduction="10000"/>
          </a:bodyPr>
          <a:lstStyle/>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r>
              <a:rPr lang="nl-NL" dirty="0">
                <a:hlinkClick r:id="rId2"/>
              </a:rPr>
              <a:t>https://www.youtube.com/watch?v=0lG3BZD2Nbo</a:t>
            </a: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pic>
        <p:nvPicPr>
          <p:cNvPr id="5" name="Afbeelding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988" y="1600201"/>
            <a:ext cx="4106384" cy="3078241"/>
          </a:xfrm>
          <a:prstGeom prst="rect">
            <a:avLst/>
          </a:prstGeom>
        </p:spPr>
      </p:pic>
      <p:pic>
        <p:nvPicPr>
          <p:cNvPr id="7" name="Afbeelding 11">
            <a:extLst>
              <a:ext uri="{FF2B5EF4-FFF2-40B4-BE49-F238E27FC236}">
                <a16:creationId xmlns:a16="http://schemas.microsoft.com/office/drawing/2014/main" id="{7F76B543-A13D-49D0-9D28-1087447AE5A1}"/>
              </a:ext>
            </a:extLst>
          </p:cNvPr>
          <p:cNvPicPr>
            <a:picLocks noChangeAspect="1"/>
          </p:cNvPicPr>
          <p:nvPr/>
        </p:nvPicPr>
        <p:blipFill>
          <a:blip r:embed="rId4">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30F159E3-015B-4CC0-9FB2-05F015E8405B}"/>
              </a:ext>
            </a:extLst>
          </p:cNvPr>
          <p:cNvSpPr txBox="1"/>
          <p:nvPr/>
        </p:nvSpPr>
        <p:spPr>
          <a:xfrm>
            <a:off x="410050" y="5883358"/>
            <a:ext cx="314510" cy="400110"/>
          </a:xfrm>
          <a:prstGeom prst="rect">
            <a:avLst/>
          </a:prstGeom>
          <a:noFill/>
        </p:spPr>
        <p:txBody>
          <a:bodyPr wrap="none" rtlCol="0">
            <a:spAutoFit/>
          </a:bodyPr>
          <a:lstStyle/>
          <a:p>
            <a:r>
              <a:rPr lang="nl-NL" sz="2000" b="1" dirty="0"/>
              <a:t>3</a:t>
            </a:r>
          </a:p>
        </p:txBody>
      </p:sp>
    </p:spTree>
    <p:extLst>
      <p:ext uri="{BB962C8B-B14F-4D97-AF65-F5344CB8AC3E}">
        <p14:creationId xmlns:p14="http://schemas.microsoft.com/office/powerpoint/2010/main" val="2557675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Toelichting dia 3</a:t>
            </a:r>
          </a:p>
        </p:txBody>
      </p:sp>
      <p:sp>
        <p:nvSpPr>
          <p:cNvPr id="3" name="Tijdelijke aanduiding voor inhoud 2"/>
          <p:cNvSpPr>
            <a:spLocks noGrp="1"/>
          </p:cNvSpPr>
          <p:nvPr>
            <p:ph idx="1"/>
          </p:nvPr>
        </p:nvSpPr>
        <p:spPr/>
        <p:txBody>
          <a:bodyPr/>
          <a:lstStyle/>
          <a:p>
            <a:pPr marL="0" indent="0">
              <a:buNone/>
            </a:pPr>
            <a:r>
              <a:rPr lang="nl-NL" dirty="0"/>
              <a:t>Napraten is wel grappig. </a:t>
            </a:r>
          </a:p>
          <a:p>
            <a:pPr marL="0" indent="0">
              <a:buNone/>
            </a:pPr>
            <a:r>
              <a:rPr lang="nl-NL" dirty="0"/>
              <a:t>Het meisje lijkt wel een papegaai.</a:t>
            </a:r>
          </a:p>
          <a:p>
            <a:pPr marL="0" indent="0">
              <a:buNone/>
            </a:pPr>
            <a:r>
              <a:rPr lang="nl-NL" dirty="0"/>
              <a:t>Die zegt ook alles na. </a:t>
            </a:r>
          </a:p>
          <a:p>
            <a:pPr marL="0" indent="0">
              <a:buNone/>
            </a:pPr>
            <a:r>
              <a:rPr lang="nl-NL" dirty="0"/>
              <a:t>Maar als je groter wordt, hoor je ook woorden die niet zo leuk zijn.</a:t>
            </a:r>
          </a:p>
          <a:p>
            <a:pPr marL="0" indent="0">
              <a:buNone/>
            </a:pPr>
            <a:r>
              <a:rPr lang="nl-NL" dirty="0"/>
              <a:t>Moet je die ook napraten?</a:t>
            </a:r>
          </a:p>
          <a:p>
            <a:pPr marL="0" indent="0">
              <a:buNone/>
            </a:pPr>
            <a:endParaRPr lang="nl-NL" dirty="0"/>
          </a:p>
          <a:p>
            <a:pPr marL="0" indent="0">
              <a:buNone/>
            </a:pPr>
            <a:r>
              <a:rPr lang="nl-NL" dirty="0"/>
              <a:t>Kijk naar de foto’s en het filmpje op </a:t>
            </a:r>
            <a:r>
              <a:rPr lang="nl-NL" dirty="0" err="1"/>
              <a:t>pag</a:t>
            </a:r>
            <a:r>
              <a:rPr lang="nl-NL" dirty="0"/>
              <a:t> 4.</a:t>
            </a:r>
          </a:p>
        </p:txBody>
      </p:sp>
      <p:pic>
        <p:nvPicPr>
          <p:cNvPr id="5" name="Afbeelding 11">
            <a:extLst>
              <a:ext uri="{FF2B5EF4-FFF2-40B4-BE49-F238E27FC236}">
                <a16:creationId xmlns:a16="http://schemas.microsoft.com/office/drawing/2014/main" id="{B000C1B9-2CF0-4F76-8371-E1DD17CF3A3F}"/>
              </a:ext>
            </a:extLst>
          </p:cNvPr>
          <p:cNvPicPr>
            <a:picLocks noChangeAspect="1"/>
          </p:cNvPicPr>
          <p:nvPr/>
        </p:nvPicPr>
        <p:blipFill>
          <a:blip r:embed="rId2">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72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idx="4294967295"/>
          </p:nvPr>
        </p:nvSpPr>
        <p:spPr/>
        <p:txBody>
          <a:bodyPr/>
          <a:lstStyle/>
          <a:p>
            <a:endParaRPr lang="nl-NL"/>
          </a:p>
        </p:txBody>
      </p:sp>
      <p:sp>
        <p:nvSpPr>
          <p:cNvPr id="7171" name="Tijdelijke aanduiding voor inhoud 2"/>
          <p:cNvSpPr>
            <a:spLocks noGrp="1"/>
          </p:cNvSpPr>
          <p:nvPr>
            <p:ph idx="4294967295"/>
          </p:nvPr>
        </p:nvSpPr>
        <p:spPr>
          <a:xfrm>
            <a:off x="2329779" y="1542144"/>
            <a:ext cx="8229600" cy="4205064"/>
          </a:xfrm>
        </p:spPr>
        <p:txBody>
          <a:bodyPr/>
          <a:lstStyle/>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r>
              <a:rPr lang="nl-NL" dirty="0">
                <a:hlinkClick r:id="rId2"/>
              </a:rPr>
              <a:t>https://www.youtube.com/watch?v=6FGzlK5drdk</a:t>
            </a:r>
            <a:endParaRPr lang="nl-NL" dirty="0"/>
          </a:p>
        </p:txBody>
      </p:sp>
      <p:pic>
        <p:nvPicPr>
          <p:cNvPr id="10" name="Afbeelding 9"/>
          <p:cNvPicPr>
            <a:picLocks noChangeAspect="1"/>
          </p:cNvPicPr>
          <p:nvPr/>
        </p:nvPicPr>
        <p:blipFill>
          <a:blip r:embed="rId3"/>
          <a:stretch>
            <a:fillRect/>
          </a:stretch>
        </p:blipFill>
        <p:spPr>
          <a:xfrm>
            <a:off x="1369223" y="899890"/>
            <a:ext cx="4203857" cy="30482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1026" name="Picture 2" descr="http://waslijn.com/wp-content/uploads/2011/03/aap-en-papegaai.jpg"/>
          <p:cNvPicPr>
            <a:picLocks noChangeAspect="1" noChangeArrowheads="1"/>
          </p:cNvPicPr>
          <p:nvPr/>
        </p:nvPicPr>
        <p:blipFill>
          <a:blip r:embed="rId4"/>
          <a:srcRect/>
          <a:stretch>
            <a:fillRect/>
          </a:stretch>
        </p:blipFill>
        <p:spPr bwMode="auto">
          <a:xfrm>
            <a:off x="7041268" y="899891"/>
            <a:ext cx="3715843" cy="30482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pic>
        <p:nvPicPr>
          <p:cNvPr id="8" name="Afbeelding 11">
            <a:extLst>
              <a:ext uri="{FF2B5EF4-FFF2-40B4-BE49-F238E27FC236}">
                <a16:creationId xmlns:a16="http://schemas.microsoft.com/office/drawing/2014/main" id="{A77B2464-D895-4DDF-AE17-2CB90ABDB94D}"/>
              </a:ext>
            </a:extLst>
          </p:cNvPr>
          <p:cNvPicPr>
            <a:picLocks noChangeAspect="1"/>
          </p:cNvPicPr>
          <p:nvPr/>
        </p:nvPicPr>
        <p:blipFill>
          <a:blip r:embed="rId5">
            <a:extLst>
              <a:ext uri="{28A0092B-C50C-407E-A947-70E740481C1C}">
                <a14:useLocalDpi xmlns:a14="http://schemas.microsoft.com/office/drawing/2010/main" val="0"/>
              </a:ext>
            </a:extLst>
          </a:blip>
          <a:srcRect b="68143"/>
          <a:stretch>
            <a:fillRect/>
          </a:stretch>
        </p:blipFill>
        <p:spPr bwMode="auto">
          <a:xfrm>
            <a:off x="0" y="6505576"/>
            <a:ext cx="1219199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78E71CBC-D97C-4B66-B9E6-25C6EDBF49AC}"/>
              </a:ext>
            </a:extLst>
          </p:cNvPr>
          <p:cNvSpPr txBox="1"/>
          <p:nvPr/>
        </p:nvSpPr>
        <p:spPr>
          <a:xfrm>
            <a:off x="410050" y="5883358"/>
            <a:ext cx="314510" cy="400110"/>
          </a:xfrm>
          <a:prstGeom prst="rect">
            <a:avLst/>
          </a:prstGeom>
          <a:noFill/>
        </p:spPr>
        <p:txBody>
          <a:bodyPr wrap="none" rtlCol="0">
            <a:spAutoFit/>
          </a:bodyPr>
          <a:lstStyle/>
          <a:p>
            <a:r>
              <a:rPr lang="nl-NL" sz="2000" b="1" dirty="0"/>
              <a:t>4</a:t>
            </a:r>
          </a:p>
        </p:txBody>
      </p:sp>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1382</Words>
  <Application>Microsoft Office PowerPoint</Application>
  <PresentationFormat>Breedbeeld</PresentationFormat>
  <Paragraphs>200</Paragraphs>
  <Slides>41</Slides>
  <Notes>17</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41</vt:i4>
      </vt:variant>
    </vt:vector>
  </HeadingPairs>
  <TitlesOfParts>
    <vt:vector size="51" baseType="lpstr">
      <vt:lpstr>Akbar</vt:lpstr>
      <vt:lpstr>Arial</vt:lpstr>
      <vt:lpstr>Calibri</vt:lpstr>
      <vt:lpstr>Calibri Light</vt:lpstr>
      <vt:lpstr>Comic Sans MS</vt:lpstr>
      <vt:lpstr>Verdana</vt:lpstr>
      <vt:lpstr>Webdings</vt:lpstr>
      <vt:lpstr>Wingdings</vt:lpstr>
      <vt:lpstr>Wingdings 2</vt:lpstr>
      <vt:lpstr>Kantoorthema</vt:lpstr>
      <vt:lpstr>Les groep 1-2-3</vt:lpstr>
      <vt:lpstr>PowerPoint-presentatie</vt:lpstr>
      <vt:lpstr>Toelichting dia 1</vt:lpstr>
      <vt:lpstr>Toelichting dia 2</vt:lpstr>
      <vt:lpstr>Zo leer je praten (1)</vt:lpstr>
      <vt:lpstr>Toelichting dia 2</vt:lpstr>
      <vt:lpstr>Zo leer je praten (2)</vt:lpstr>
      <vt:lpstr>Toelichting dia 3</vt:lpstr>
      <vt:lpstr>PowerPoint-presentatie</vt:lpstr>
      <vt:lpstr>Toelichting dia 5</vt:lpstr>
      <vt:lpstr>PowerPoint-presentatie</vt:lpstr>
      <vt:lpstr>Toelichting dia 6 </vt:lpstr>
      <vt:lpstr>PowerPoint-presentatie</vt:lpstr>
      <vt:lpstr>Toelichting dia 6</vt:lpstr>
      <vt:lpstr>Toelichting lied Pino</vt:lpstr>
      <vt:lpstr>PowerPoint-presentatie</vt:lpstr>
      <vt:lpstr>Toelichting dia 7</vt:lpstr>
      <vt:lpstr>PowerPoint-presentatie</vt:lpstr>
      <vt:lpstr>Toelichting dia 8</vt:lpstr>
      <vt:lpstr>      Mozes met de Tien Geboden</vt:lpstr>
      <vt:lpstr>Toelichting dia 9 </vt:lpstr>
      <vt:lpstr>PowerPoint-presentatie</vt:lpstr>
      <vt:lpstr>Toelichting dia 10 </vt:lpstr>
      <vt:lpstr>Verhaal Ko en Kako met toelichtingen onderaan de dia.</vt:lpstr>
      <vt:lpstr>PowerPoint-presentatie</vt:lpstr>
      <vt:lpstr>PowerPoint-presentatie</vt:lpstr>
      <vt:lpstr>13</vt:lpstr>
      <vt:lpstr>PowerPoint-presentatie</vt:lpstr>
      <vt:lpstr>De dierentuin gaat open. De mensen kijken naar alle dieren. Welke dieren zijn dit?</vt:lpstr>
      <vt:lpstr>PowerPoint-presentatie</vt:lpstr>
      <vt:lpstr>PowerPoint-presentatie</vt:lpstr>
      <vt:lpstr>PowerPoint-presentatie</vt:lpstr>
      <vt:lpstr>PowerPoint-presentatie</vt:lpstr>
      <vt:lpstr>PowerPoint-presentatie</vt:lpstr>
      <vt:lpstr>PowerPoint-presentatie</vt:lpstr>
      <vt:lpstr>Wat een verschil</vt:lpstr>
      <vt:lpstr>Toelichting dia 23 </vt:lpstr>
      <vt:lpstr>PowerPoint-presentatie</vt:lpstr>
      <vt:lpstr>Toelichting dia 24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Kees Hazeleger</dc:creator>
  <cp:lastModifiedBy>Kees Hazeleger</cp:lastModifiedBy>
  <cp:revision>5</cp:revision>
  <dcterms:created xsi:type="dcterms:W3CDTF">2022-02-22T10:00:04Z</dcterms:created>
  <dcterms:modified xsi:type="dcterms:W3CDTF">2022-02-22T10:27:54Z</dcterms:modified>
</cp:coreProperties>
</file>