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4" r:id="rId2"/>
    <p:sldId id="1036" r:id="rId3"/>
    <p:sldId id="1037" r:id="rId4"/>
    <p:sldId id="1041" r:id="rId5"/>
    <p:sldId id="1028" r:id="rId6"/>
    <p:sldId id="940" r:id="rId7"/>
    <p:sldId id="1046" r:id="rId8"/>
    <p:sldId id="1050" r:id="rId9"/>
    <p:sldId id="1057" r:id="rId10"/>
    <p:sldId id="1030" r:id="rId11"/>
    <p:sldId id="1025" r:id="rId12"/>
    <p:sldId id="1027" r:id="rId13"/>
    <p:sldId id="741" r:id="rId14"/>
    <p:sldId id="1055" r:id="rId15"/>
    <p:sldId id="743" r:id="rId16"/>
    <p:sldId id="744" r:id="rId17"/>
    <p:sldId id="745" r:id="rId18"/>
    <p:sldId id="747" r:id="rId19"/>
    <p:sldId id="749" r:id="rId20"/>
    <p:sldId id="750" r:id="rId21"/>
    <p:sldId id="751" r:id="rId22"/>
    <p:sldId id="752" r:id="rId23"/>
    <p:sldId id="753" r:id="rId24"/>
    <p:sldId id="1024" r:id="rId25"/>
    <p:sldId id="1023" r:id="rId26"/>
    <p:sldId id="1008" r:id="rId27"/>
    <p:sldId id="888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14D2E-3C11-42FB-8669-4CE0B09A14A1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FD17C-D83E-4B1B-8A33-5B2153AC88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67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ACDB160-AC76-4BC2-AC36-D47B09B56FD4}" type="slidenum">
              <a:rPr lang="nl-NL" sz="1200"/>
              <a:pPr algn="r" eaLnBrk="1" hangingPunct="1"/>
              <a:t>6</a:t>
            </a:fld>
            <a:endParaRPr lang="nl-NL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29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0336308-76DE-414B-A4F6-D49D5C6E0D7F}" type="slidenum">
              <a:rPr lang="nl-NL" smtClean="0"/>
              <a:pPr eaLnBrk="1" hangingPunct="1"/>
              <a:t>20</a:t>
            </a:fld>
            <a:endParaRPr lang="nl-NL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17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D23319C-9BF7-4119-B881-BCAD2191A085}" type="slidenum">
              <a:rPr lang="nl-NL" smtClean="0"/>
              <a:pPr eaLnBrk="1" hangingPunct="1"/>
              <a:t>21</a:t>
            </a:fld>
            <a:endParaRPr lang="nl-NL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44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52A899A-D5F7-4DF9-9675-3B82D1B71521}" type="slidenum">
              <a:rPr lang="nl-NL" smtClean="0"/>
              <a:pPr eaLnBrk="1" hangingPunct="1"/>
              <a:t>22</a:t>
            </a:fld>
            <a:endParaRPr lang="nl-NL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063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EDF1290-33E6-4B1D-84E0-0ABFAB10A8E8}" type="slidenum">
              <a:rPr lang="nl-NL" smtClean="0"/>
              <a:pPr eaLnBrk="1" hangingPunct="1"/>
              <a:t>23</a:t>
            </a:fld>
            <a:endParaRPr lang="nl-NL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479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176721B-2813-4E58-BF83-73D05DA1AD7A}" type="slidenum">
              <a:rPr lang="nl-NL" smtClean="0"/>
              <a:pPr eaLnBrk="1" hangingPunct="1"/>
              <a:t>24</a:t>
            </a:fld>
            <a:endParaRPr lang="nl-NL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13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CD8DD35-50EF-4368-A2CE-70BB72D8DC17}" type="slidenum">
              <a:rPr lang="nl-NL" sz="1200"/>
              <a:pPr algn="r" eaLnBrk="1" hangingPunct="1"/>
              <a:t>25</a:t>
            </a:fld>
            <a:endParaRPr lang="nl-NL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696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4F2014D-1A47-4DF3-923E-20DE4CEE9D86}" type="slidenum">
              <a:rPr lang="nl-NL" smtClean="0"/>
              <a:pPr eaLnBrk="1" hangingPunct="1"/>
              <a:t>26</a:t>
            </a:fld>
            <a:endParaRPr lang="nl-NL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07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1290FC0-7184-4165-B777-FA1887F8397B}" type="slidenum">
              <a:rPr lang="nl-NL" smtClean="0"/>
              <a:pPr eaLnBrk="1" hangingPunct="1"/>
              <a:t>27</a:t>
            </a:fld>
            <a:endParaRPr lang="nl-NL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371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1EBC5E28-7B56-4529-8B12-44159AC8255F}" type="slidenum">
              <a:rPr lang="nl-NL" sz="1200"/>
              <a:pPr algn="r" eaLnBrk="1" hangingPunct="1"/>
              <a:t>12</a:t>
            </a:fld>
            <a:endParaRPr lang="nl-NL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65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AAFDA4E-D044-44E1-88E2-072F3A0ABE96}" type="slidenum">
              <a:rPr lang="nl-NL" smtClean="0"/>
              <a:pPr eaLnBrk="1" hangingPunct="1"/>
              <a:t>13</a:t>
            </a:fld>
            <a:endParaRPr lang="nl-NL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5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E12330C-5EFF-4AC3-B888-A2CB0CB700FC}" type="slidenum">
              <a:rPr lang="nl-NL" smtClean="0"/>
              <a:pPr eaLnBrk="1" hangingPunct="1"/>
              <a:t>14</a:t>
            </a:fld>
            <a:endParaRPr lang="nl-NL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06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45C3377-BEB2-46B3-ACE5-C11BFD71DE92}" type="slidenum">
              <a:rPr lang="nl-NL" smtClean="0"/>
              <a:pPr eaLnBrk="1" hangingPunct="1"/>
              <a:t>15</a:t>
            </a:fld>
            <a:endParaRPr lang="nl-NL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39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F2557E0-222D-42DC-A4F2-1A5F9351E642}" type="slidenum">
              <a:rPr lang="nl-NL" smtClean="0"/>
              <a:pPr eaLnBrk="1" hangingPunct="1"/>
              <a:t>16</a:t>
            </a:fld>
            <a:endParaRPr lang="nl-NL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73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2740BFD-4577-4DC6-96F6-9B6B98BF715C}" type="slidenum">
              <a:rPr lang="nl-NL" smtClean="0"/>
              <a:pPr eaLnBrk="1" hangingPunct="1"/>
              <a:t>17</a:t>
            </a:fld>
            <a:endParaRPr lang="nl-NL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45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C3929A8-88EC-48DD-A0C1-8FA1C0DA6A40}" type="slidenum">
              <a:rPr lang="nl-NL" smtClean="0"/>
              <a:pPr eaLnBrk="1" hangingPunct="1"/>
              <a:t>18</a:t>
            </a:fld>
            <a:endParaRPr lang="nl-NL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6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2514884-6589-4CE1-AD03-E84BA4E2DEB1}" type="slidenum">
              <a:rPr lang="nl-NL" smtClean="0"/>
              <a:pPr eaLnBrk="1" hangingPunct="1"/>
              <a:t>19</a:t>
            </a:fld>
            <a:endParaRPr lang="nl-NL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4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957EC-C059-4C9C-9C1B-CAF8CEAAA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C469D37-DF4B-44F2-91F1-DB6E7DE03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451D64-DFB6-408C-9BCC-5D9A0F08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CF30-5FD9-42D3-9AF2-7AA87728EDA0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DC91F4-DAED-4566-8D17-AB33A1327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9485195-076A-4C85-9192-390910396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E8987-B2F0-4DF7-AEF8-10EC579DB0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007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7D81F6-321C-4929-8BBD-1BA8C301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E803BCF-E55F-4349-B939-1A90C9EA3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90F7C4-4EAB-46DF-81C2-52FEBBADA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CF30-5FD9-42D3-9AF2-7AA87728EDA0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B9E37E-A81C-4895-969E-3E52FC6C7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63AF9A-4B7B-4FBF-9394-1F3D30AE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E8987-B2F0-4DF7-AEF8-10EC579DB0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65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0C21A50-7868-4E6A-810A-FB2C815193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2E7BF15-832D-46B2-B628-F43C48B01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4514D4-0D0C-4D19-9F14-D6D3963F8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CF30-5FD9-42D3-9AF2-7AA87728EDA0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7C5283-191F-4CB6-86B9-10916A96A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875645-E8F8-4726-91E7-36759F116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E8987-B2F0-4DF7-AEF8-10EC579DB0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542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995AE-5311-481E-849E-1F331101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FBDFAE-378E-4CCF-8EED-59D04B542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95BDA0-9E1B-4CC5-B7E3-F28726E83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CF30-5FD9-42D3-9AF2-7AA87728EDA0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BE3027-BE00-479E-A6F5-6B3627AD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578AFC-05C1-400D-B69F-69A3746B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E8987-B2F0-4DF7-AEF8-10EC579DB0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6046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B211B5-0704-404F-9230-46D2A85B0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7B75FE-9CF7-4AC4-A77F-11B5589AB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AA2CBF-269E-4A73-BB3C-783709AA0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CF30-5FD9-42D3-9AF2-7AA87728EDA0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1BB68A-1973-4127-89AB-A7C2F19F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FDDC7D-76B1-43A7-888A-0747B047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E8987-B2F0-4DF7-AEF8-10EC579DB0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18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ED2F8-9368-46C6-9C48-6712E3D74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418147-D7AF-4C52-BEBC-A3F2A7B6C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588804C-332F-45F5-B103-836D04A10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2D840F-19AC-4AC6-916E-2B1D2B18B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CF30-5FD9-42D3-9AF2-7AA87728EDA0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CA1DB7-E514-41EF-B7D3-75479894E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C8BE40-8EBC-4932-BC8B-F94F6DAE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E8987-B2F0-4DF7-AEF8-10EC579DB0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711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AA004B-0CF3-4221-8DB5-7FB67BFCB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422846-97A5-4C1D-AE05-8E3BCB215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B4B1EE8-ED6E-4D94-B916-021E7B4C7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667F286-9B2D-44CC-BDC8-5B516847C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174672D-22E0-4291-8AB5-A65B8B86D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2C9C143-F166-42AB-B855-F0198435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CF30-5FD9-42D3-9AF2-7AA87728EDA0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2A8DA8F-CF9A-4B25-AA63-5A413517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A6A9C40-0DDD-43B3-A4B5-B95A9012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E8987-B2F0-4DF7-AEF8-10EC579DB0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5652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E01A43-BE1A-48FC-BEAE-F944FFC5B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94AF551-C3FB-4954-9D3F-2E49D2474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CF30-5FD9-42D3-9AF2-7AA87728EDA0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BCA6CC2-B3A8-4D1E-81ED-C22AA64D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CB35A33-EE8B-4896-98EE-B7C753B6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E8987-B2F0-4DF7-AEF8-10EC579DB0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160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01A35DA-E5D0-4D51-905A-1718F4572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CF30-5FD9-42D3-9AF2-7AA87728EDA0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449CB0A-B5BC-42F8-8615-65475795C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73DA0E6-8BE8-44C5-9A3F-90BEC348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E8987-B2F0-4DF7-AEF8-10EC579DB0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08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D1FB7-B600-4321-B218-38F88DE90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901CF1-FEFE-40A6-BFD2-87E7196D8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98E748-C513-4E16-BCC3-C251B338A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B679CAB-E663-41C0-9F6D-A0A80C68D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CF30-5FD9-42D3-9AF2-7AA87728EDA0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8BAEE0-CFFF-4963-B7C7-E2195B013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D511A60-168E-4730-99C7-934ED56B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E8987-B2F0-4DF7-AEF8-10EC579DB0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5774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74A5D0-182B-4D9A-8264-295031FE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72E089D-5A1D-4445-9D8E-3640803B9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EF709EF-BB52-40AE-B735-766FBD649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2E7D1AE-B5A3-40D7-B34D-207390C15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3CF30-5FD9-42D3-9AF2-7AA87728EDA0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10CF1A1-9837-407A-B507-586F737D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99A972-44E6-4057-AB5B-B8FA692D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E8987-B2F0-4DF7-AEF8-10EC579DB0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906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DD4794C-51B4-4FF0-B112-DA442E52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2A2F4B-C88E-417C-9884-388CBAD08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6AEA02B-0CBC-414B-A9DB-B3421D05E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3CF30-5FD9-42D3-9AF2-7AA87728EDA0}" type="datetimeFigureOut">
              <a:rPr lang="nl-NL" smtClean="0"/>
              <a:t>22-2-2022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7B4FCE0-2589-41CB-AACA-6C4DB8DF3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78A197-E34C-486D-AD0B-5538EBFF9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E8987-B2F0-4DF7-AEF8-10EC579DB0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804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R7zMf5-wMu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0lG3BZD2Nb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6FGzlK5drdk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youtube.com/watch?v=RZDbZEM5Yi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3510" y="0"/>
            <a:ext cx="9144000" cy="1492477"/>
          </a:xfrm>
        </p:spPr>
        <p:txBody>
          <a:bodyPr/>
          <a:lstStyle/>
          <a:p>
            <a:pPr algn="l"/>
            <a:r>
              <a:rPr lang="nl-NL" dirty="0"/>
              <a:t>Les groep 1-2-3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8DAD5CB-CE4D-4122-92DF-7A63235F4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6485"/>
            <a:ext cx="5511778" cy="529831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5"/>
            <a:ext cx="12192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798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ctrTitle" idx="4294967295"/>
          </p:nvPr>
        </p:nvSpPr>
        <p:spPr>
          <a:xfrm>
            <a:off x="2360682" y="4856675"/>
            <a:ext cx="7772400" cy="1470025"/>
          </a:xfrm>
        </p:spPr>
        <p:txBody>
          <a:bodyPr/>
          <a:lstStyle/>
          <a:p>
            <a:r>
              <a:rPr lang="nl-NL" sz="3200" dirty="0">
                <a:solidFill>
                  <a:srgbClr val="D60093"/>
                </a:solidFill>
                <a:latin typeface="Verdana" pitchFamily="34" charset="0"/>
              </a:rPr>
              <a:t>      Mozes met de Tien Geboden</a:t>
            </a:r>
          </a:p>
        </p:txBody>
      </p:sp>
      <p:sp>
        <p:nvSpPr>
          <p:cNvPr id="20483" name="Ondertitel 2"/>
          <p:cNvSpPr>
            <a:spLocks noGrp="1"/>
          </p:cNvSpPr>
          <p:nvPr>
            <p:ph type="subTitle" idx="4294967295"/>
          </p:nvPr>
        </p:nvSpPr>
        <p:spPr>
          <a:xfrm>
            <a:off x="2927350" y="3357563"/>
            <a:ext cx="6400800" cy="17526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nl-NL">
                <a:solidFill>
                  <a:schemeClr val="tx1">
                    <a:tint val="75000"/>
                  </a:schemeClr>
                </a:solidFill>
              </a:rPr>
              <a:t> </a:t>
            </a:r>
          </a:p>
        </p:txBody>
      </p:sp>
      <p:pic>
        <p:nvPicPr>
          <p:cNvPr id="5" name="Picture 2" descr="http://www.jeshua.nl/images/stories/bijbel/moses_10geboden.jpg"/>
          <p:cNvPicPr>
            <a:picLocks noChangeAspect="1" noChangeArrowheads="1"/>
          </p:cNvPicPr>
          <p:nvPr/>
        </p:nvPicPr>
        <p:blipFill rotWithShape="1">
          <a:blip r:embed="rId2"/>
          <a:srcRect l="1" t="557" r="25"/>
          <a:stretch/>
        </p:blipFill>
        <p:spPr bwMode="auto">
          <a:xfrm>
            <a:off x="3247430" y="692696"/>
            <a:ext cx="5760640" cy="4299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Afbeelding 11">
            <a:extLst>
              <a:ext uri="{FF2B5EF4-FFF2-40B4-BE49-F238E27FC236}">
                <a16:creationId xmlns:a16="http://schemas.microsoft.com/office/drawing/2014/main" id="{2CF3E4D0-49EF-4B5B-B093-ECE2E571A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8816E53-E7B8-468D-A49C-8B1C78EE423A}"/>
              </a:ext>
            </a:extLst>
          </p:cNvPr>
          <p:cNvSpPr txBox="1"/>
          <p:nvPr/>
        </p:nvSpPr>
        <p:spPr>
          <a:xfrm>
            <a:off x="410050" y="58833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1468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 l="30191" t="13315" r="26942" b="10146"/>
          <a:stretch>
            <a:fillRect/>
          </a:stretch>
        </p:blipFill>
        <p:spPr bwMode="auto">
          <a:xfrm>
            <a:off x="4223793" y="332657"/>
            <a:ext cx="3979863" cy="532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013176"/>
            <a:ext cx="1830438" cy="1212368"/>
          </a:xfrm>
          <a:prstGeom prst="rect">
            <a:avLst/>
          </a:prstGeom>
        </p:spPr>
      </p:pic>
      <p:pic>
        <p:nvPicPr>
          <p:cNvPr id="6" name="Afbeelding 11">
            <a:extLst>
              <a:ext uri="{FF2B5EF4-FFF2-40B4-BE49-F238E27FC236}">
                <a16:creationId xmlns:a16="http://schemas.microsoft.com/office/drawing/2014/main" id="{3F151781-BC3A-43FF-B9DE-307343AAD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EF4F75F-45CF-47DF-B69A-C604153AB481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1" y="615480"/>
            <a:ext cx="6351415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11">
            <a:extLst>
              <a:ext uri="{FF2B5EF4-FFF2-40B4-BE49-F238E27FC236}">
                <a16:creationId xmlns:a16="http://schemas.microsoft.com/office/drawing/2014/main" id="{7B876196-4F6B-4B18-A262-BA16C544D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420B57B-8E35-4BC0-94CF-68956BFCE45A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4" y="444013"/>
            <a:ext cx="8019532" cy="5623898"/>
          </a:xfrm>
          <a:prstGeom prst="rect">
            <a:avLst/>
          </a:prstGeom>
        </p:spPr>
      </p:pic>
      <p:pic>
        <p:nvPicPr>
          <p:cNvPr id="9" name="Afbeelding 11">
            <a:extLst>
              <a:ext uri="{FF2B5EF4-FFF2-40B4-BE49-F238E27FC236}">
                <a16:creationId xmlns:a16="http://schemas.microsoft.com/office/drawing/2014/main" id="{509E6310-434E-41AA-BF5C-3F08DBF42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E00B8F5-9A0A-4830-B1CD-596AD159538B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26" y="552619"/>
            <a:ext cx="8857346" cy="5406686"/>
          </a:xfrm>
          <a:prstGeom prst="rect">
            <a:avLst/>
          </a:prstGeom>
        </p:spPr>
      </p:pic>
      <p:pic>
        <p:nvPicPr>
          <p:cNvPr id="8" name="Afbeelding 11">
            <a:extLst>
              <a:ext uri="{FF2B5EF4-FFF2-40B4-BE49-F238E27FC236}">
                <a16:creationId xmlns:a16="http://schemas.microsoft.com/office/drawing/2014/main" id="{5C19EFC3-4C19-4456-8759-227AA8BFE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76B0FC7-25FD-4025-9B94-897E42FFB6A8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633212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4" t="25827" r="36302" b="15364"/>
          <a:stretch>
            <a:fillRect/>
          </a:stretch>
        </p:blipFill>
        <p:spPr bwMode="auto">
          <a:xfrm>
            <a:off x="2628526" y="428566"/>
            <a:ext cx="6934948" cy="56547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11">
            <a:extLst>
              <a:ext uri="{FF2B5EF4-FFF2-40B4-BE49-F238E27FC236}">
                <a16:creationId xmlns:a16="http://schemas.microsoft.com/office/drawing/2014/main" id="{D0A40DE1-4AAF-4B76-AB9B-926A093A7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813B622C-5A0C-4257-9C80-B47F98D0231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13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FE97550-D5F6-4758-BC3A-DD1D0F7C20B6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4" t="25827" r="46085" b="35834"/>
          <a:stretch>
            <a:fillRect/>
          </a:stretch>
        </p:blipFill>
        <p:spPr bwMode="auto">
          <a:xfrm>
            <a:off x="2046513" y="533872"/>
            <a:ext cx="7674703" cy="498144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11">
            <a:extLst>
              <a:ext uri="{FF2B5EF4-FFF2-40B4-BE49-F238E27FC236}">
                <a16:creationId xmlns:a16="http://schemas.microsoft.com/office/drawing/2014/main" id="{D826A3D7-D20C-4274-95DC-59230D1316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CD8895C-137F-4DED-8BBB-0410D26CFC58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12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6536" r="52722" b="42326"/>
          <a:stretch>
            <a:fillRect/>
          </a:stretch>
        </p:blipFill>
        <p:spPr bwMode="auto">
          <a:xfrm>
            <a:off x="1329443" y="646113"/>
            <a:ext cx="2663825" cy="2089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8613" name="Picture 5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6" t="17535" r="72314" b="17635"/>
          <a:stretch>
            <a:fillRect/>
          </a:stretch>
        </p:blipFill>
        <p:spPr bwMode="auto">
          <a:xfrm>
            <a:off x="8665457" y="995364"/>
            <a:ext cx="2197100" cy="4465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8614" name="Picture 6"/>
          <p:cNvPicPr>
            <a:picLocks noChangeAspect="1" noChangeArrowheads="1"/>
          </p:cNvPicPr>
          <p:nvPr/>
        </p:nvPicPr>
        <p:blipFill>
          <a:blip r:embed="rId7">
            <a:lum bright="-6000" contrast="12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87" t="18707" r="4102" b="52734"/>
          <a:stretch>
            <a:fillRect/>
          </a:stretch>
        </p:blipFill>
        <p:spPr bwMode="auto">
          <a:xfrm>
            <a:off x="1485661" y="3673476"/>
            <a:ext cx="2663825" cy="18938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85" t="33864" r="4951" b="26926"/>
          <a:stretch>
            <a:fillRect/>
          </a:stretch>
        </p:blipFill>
        <p:spPr bwMode="auto">
          <a:xfrm>
            <a:off x="5423221" y="1690688"/>
            <a:ext cx="1968500" cy="23764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1" cstate="print"/>
          <a:srcRect l="80883" t="36240" r="11751" b="55746"/>
          <a:stretch>
            <a:fillRect/>
          </a:stretch>
        </p:blipFill>
        <p:spPr bwMode="auto">
          <a:xfrm rot="20320770">
            <a:off x="5640563" y="1820205"/>
            <a:ext cx="841648" cy="68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fbeelding 11">
            <a:extLst>
              <a:ext uri="{FF2B5EF4-FFF2-40B4-BE49-F238E27FC236}">
                <a16:creationId xmlns:a16="http://schemas.microsoft.com/office/drawing/2014/main" id="{34E759E1-6FCB-476C-92D0-D6B172C543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400D36F-223B-41C2-B301-A77CAC2C106F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16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D8005CC-C403-4037-B25F-3574DB14F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 dirty="0"/>
          </a:p>
        </p:txBody>
      </p:sp>
      <p:pic>
        <p:nvPicPr>
          <p:cNvPr id="20490" name="Afbeelding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1528763" y="6505576"/>
            <a:ext cx="9144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923" y="416830"/>
            <a:ext cx="5802153" cy="5678263"/>
          </a:xfrm>
          <a:prstGeom prst="rect">
            <a:avLst/>
          </a:prstGeom>
        </p:spPr>
      </p:pic>
      <p:pic>
        <p:nvPicPr>
          <p:cNvPr id="8" name="Afbeelding 11">
            <a:extLst>
              <a:ext uri="{FF2B5EF4-FFF2-40B4-BE49-F238E27FC236}">
                <a16:creationId xmlns:a16="http://schemas.microsoft.com/office/drawing/2014/main" id="{8F5F2B7A-6F6B-48DC-84A6-08F26570C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F477F33-9F8A-4E5D-AC25-82C7A573D7E2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3">
            <a:lum bright="-6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2" t="20702" r="39639" b="17057"/>
          <a:stretch/>
        </p:blipFill>
        <p:spPr bwMode="auto">
          <a:xfrm>
            <a:off x="2821869" y="461094"/>
            <a:ext cx="6257253" cy="5589736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100000">
                <a:schemeClr val="bg1"/>
              </a:gs>
            </a:gsLst>
            <a:lin ang="5400000" scaled="1"/>
          </a:gradFill>
          <a:ln w="28575">
            <a:noFill/>
            <a:miter lim="800000"/>
            <a:headEnd/>
            <a:tailEnd/>
          </a:ln>
        </p:spPr>
      </p:pic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5499658" y="2671739"/>
            <a:ext cx="2376488" cy="1800225"/>
          </a:xfrm>
          <a:prstGeom prst="wedgeEllipseCallout">
            <a:avLst>
              <a:gd name="adj1" fmla="val 29540"/>
              <a:gd name="adj2" fmla="val -86406"/>
            </a:avLst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nl-NL" sz="4400" dirty="0">
                <a:solidFill>
                  <a:srgbClr val="D60093"/>
                </a:solidFill>
                <a:sym typeface="Wingdings" pitchFamily="2" charset="2"/>
              </a:rPr>
              <a:t>   </a:t>
            </a:r>
            <a:r>
              <a:rPr lang="nl-NL" sz="4400" dirty="0">
                <a:solidFill>
                  <a:srgbClr val="D60093"/>
                </a:solidFill>
                <a:sym typeface="Webdings" pitchFamily="18" charset="2"/>
              </a:rPr>
              <a:t></a:t>
            </a:r>
            <a:endParaRPr lang="nl-NL" sz="4400" dirty="0">
              <a:solidFill>
                <a:srgbClr val="D60093"/>
              </a:solidFill>
              <a:latin typeface="Comic Sans MS" pitchFamily="66" charset="0"/>
            </a:endParaRPr>
          </a:p>
          <a:p>
            <a:pPr algn="ctr"/>
            <a:endParaRPr lang="nl-NL" sz="4800" dirty="0">
              <a:solidFill>
                <a:schemeClr val="accent2"/>
              </a:solidFill>
              <a:latin typeface="Comic Sans MS" pitchFamily="66" charset="0"/>
              <a:sym typeface="Wingdings" pitchFamily="2" charset="2"/>
            </a:endParaRPr>
          </a:p>
        </p:txBody>
      </p:sp>
      <p:pic>
        <p:nvPicPr>
          <p:cNvPr id="9" name="Afbeelding 11">
            <a:extLst>
              <a:ext uri="{FF2B5EF4-FFF2-40B4-BE49-F238E27FC236}">
                <a16:creationId xmlns:a16="http://schemas.microsoft.com/office/drawing/2014/main" id="{7DE20622-234A-485D-9749-1793A3420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6A242BD-E8B7-4FE9-8080-327316D3067E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3"/>
          <a:stretch/>
        </p:blipFill>
        <p:spPr>
          <a:xfrm>
            <a:off x="8601974" y="1609032"/>
            <a:ext cx="3590025" cy="4896544"/>
          </a:xfrm>
          <a:prstGeom prst="rect">
            <a:avLst/>
          </a:prstGeom>
        </p:spPr>
      </p:pic>
      <p:pic>
        <p:nvPicPr>
          <p:cNvPr id="512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12" y="766959"/>
            <a:ext cx="4660229" cy="3086645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337479" y="597013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944819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lum bright="-18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51" t="16536" r="28204" b="46146"/>
          <a:stretch>
            <a:fillRect/>
          </a:stretch>
        </p:blipFill>
        <p:spPr bwMode="auto">
          <a:xfrm>
            <a:off x="3824123" y="396636"/>
            <a:ext cx="4543753" cy="571865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11">
            <a:extLst>
              <a:ext uri="{FF2B5EF4-FFF2-40B4-BE49-F238E27FC236}">
                <a16:creationId xmlns:a16="http://schemas.microsoft.com/office/drawing/2014/main" id="{8795CB1B-201C-4FDD-A373-D44FC5422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2F2B0CA-588A-4BB9-8AC7-50AD77F5C831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82058" y="4007545"/>
            <a:ext cx="9144000" cy="1655762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nl-NL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7708" r="54231" b="43903"/>
          <a:stretch>
            <a:fillRect/>
          </a:stretch>
        </p:blipFill>
        <p:spPr bwMode="auto">
          <a:xfrm>
            <a:off x="2772229" y="491326"/>
            <a:ext cx="6763658" cy="517198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853" name="AutoShape 5"/>
          <p:cNvSpPr>
            <a:spLocks noChangeArrowheads="1"/>
          </p:cNvSpPr>
          <p:nvPr/>
        </p:nvSpPr>
        <p:spPr bwMode="auto">
          <a:xfrm>
            <a:off x="8021419" y="4007545"/>
            <a:ext cx="2376488" cy="1800225"/>
          </a:xfrm>
          <a:prstGeom prst="wedgeEllipseCallout">
            <a:avLst>
              <a:gd name="adj1" fmla="val -63616"/>
              <a:gd name="adj2" fmla="val -78813"/>
            </a:avLst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nl-NL" sz="4400" dirty="0">
                <a:solidFill>
                  <a:srgbClr val="D60093"/>
                </a:solidFill>
                <a:sym typeface="Wingdings" pitchFamily="2" charset="2"/>
              </a:rPr>
              <a:t>   </a:t>
            </a:r>
            <a:r>
              <a:rPr lang="nl-NL" sz="4400" dirty="0">
                <a:solidFill>
                  <a:srgbClr val="D60093"/>
                </a:solidFill>
                <a:sym typeface="Webdings" pitchFamily="18" charset="2"/>
              </a:rPr>
              <a:t></a:t>
            </a:r>
            <a:endParaRPr lang="nl-NL" sz="4400" dirty="0">
              <a:solidFill>
                <a:srgbClr val="D60093"/>
              </a:solidFill>
              <a:latin typeface="Comic Sans MS" pitchFamily="66" charset="0"/>
            </a:endParaRPr>
          </a:p>
          <a:p>
            <a:pPr algn="ctr"/>
            <a:endParaRPr lang="nl-NL" sz="4800" dirty="0">
              <a:solidFill>
                <a:schemeClr val="accent2"/>
              </a:solidFill>
              <a:latin typeface="Comic Sans MS" pitchFamily="66" charset="0"/>
              <a:sym typeface="Wingdings" pitchFamily="2" charset="2"/>
            </a:endParaRPr>
          </a:p>
        </p:txBody>
      </p:sp>
      <p:pic>
        <p:nvPicPr>
          <p:cNvPr id="9" name="Afbeelding 11">
            <a:extLst>
              <a:ext uri="{FF2B5EF4-FFF2-40B4-BE49-F238E27FC236}">
                <a16:creationId xmlns:a16="http://schemas.microsoft.com/office/drawing/2014/main" id="{BC69289E-75A0-49EF-8D37-F27B7F50F4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CE6BAE0-CFE0-4BCA-BB69-1E1619032B0E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17708" r="35025" b="11415"/>
          <a:stretch>
            <a:fillRect/>
          </a:stretch>
        </p:blipFill>
        <p:spPr bwMode="auto">
          <a:xfrm>
            <a:off x="3062515" y="433851"/>
            <a:ext cx="5795401" cy="563867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7178373" y="496987"/>
            <a:ext cx="1080120" cy="125075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nl-NL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Comic Sans MS"/>
              </a:rPr>
              <a:t>???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" name="Afbeelding 11">
            <a:extLst>
              <a:ext uri="{FF2B5EF4-FFF2-40B4-BE49-F238E27FC236}">
                <a16:creationId xmlns:a16="http://schemas.microsoft.com/office/drawing/2014/main" id="{6B31AD45-136E-46F6-925E-BE9C7D8EC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D5E9996-B0B6-4FF7-913B-EABFC8066911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6383338" y="333376"/>
            <a:ext cx="3827462" cy="583247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nl-NL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24821" r="46085" b="32977"/>
          <a:stretch>
            <a:fillRect/>
          </a:stretch>
        </p:blipFill>
        <p:spPr bwMode="auto">
          <a:xfrm>
            <a:off x="854402" y="776745"/>
            <a:ext cx="4472597" cy="35442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20467" r="35025" b="20389"/>
          <a:stretch>
            <a:fillRect/>
          </a:stretch>
        </p:blipFill>
        <p:spPr bwMode="auto">
          <a:xfrm>
            <a:off x="6397709" y="1690688"/>
            <a:ext cx="4972293" cy="403533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11">
            <a:extLst>
              <a:ext uri="{FF2B5EF4-FFF2-40B4-BE49-F238E27FC236}">
                <a16:creationId xmlns:a16="http://schemas.microsoft.com/office/drawing/2014/main" id="{046DB9A9-FD41-42D7-89D0-F5AEA4F59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DCB6C0B-727F-4981-8010-BD0605C0F032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hout"/>
          <p:cNvPicPr>
            <a:picLocks noChangeAspect="1" noChangeArrowheads="1"/>
          </p:cNvPicPr>
          <p:nvPr/>
        </p:nvPicPr>
        <p:blipFill>
          <a:blip r:embed="rId3"/>
          <a:srcRect t="3242" r="8412" b="42038"/>
          <a:stretch>
            <a:fillRect/>
          </a:stretch>
        </p:blipFill>
        <p:spPr bwMode="auto">
          <a:xfrm>
            <a:off x="7325206" y="2296911"/>
            <a:ext cx="3647593" cy="3123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14563" y="194126"/>
            <a:ext cx="7772400" cy="1068618"/>
          </a:xfrm>
        </p:spPr>
        <p:txBody>
          <a:bodyPr/>
          <a:lstStyle/>
          <a:p>
            <a:pPr eaLnBrk="1" hangingPunct="1"/>
            <a:r>
              <a:rPr lang="en-US" dirty="0"/>
              <a:t>Wat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verschil</a:t>
            </a:r>
            <a:endParaRPr lang="en-US" dirty="0"/>
          </a:p>
        </p:txBody>
      </p:sp>
      <p:pic>
        <p:nvPicPr>
          <p:cNvPr id="33796" name="Picture 5" descr="HPIM0511"/>
          <p:cNvPicPr>
            <a:picLocks noChangeAspect="1" noChangeArrowheads="1"/>
          </p:cNvPicPr>
          <p:nvPr/>
        </p:nvPicPr>
        <p:blipFill>
          <a:blip r:embed="rId4"/>
          <a:srcRect l="66632" t="7262" r="8641" b="59937"/>
          <a:stretch>
            <a:fillRect/>
          </a:stretch>
        </p:blipFill>
        <p:spPr bwMode="auto">
          <a:xfrm>
            <a:off x="1609666" y="1619564"/>
            <a:ext cx="3426791" cy="3430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7" name="Afbeelding 11">
            <a:extLst>
              <a:ext uri="{FF2B5EF4-FFF2-40B4-BE49-F238E27FC236}">
                <a16:creationId xmlns:a16="http://schemas.microsoft.com/office/drawing/2014/main" id="{CDBC2368-80A1-48BB-A32F-499052A86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73232AF-7EE9-4DAD-A1DE-B5F33F45224E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23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9" t="21376" r="44845" b="36500"/>
          <a:stretch/>
        </p:blipFill>
        <p:spPr bwMode="auto">
          <a:xfrm>
            <a:off x="1675089" y="449943"/>
            <a:ext cx="6605784" cy="506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523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2730501" y="2112170"/>
            <a:ext cx="1660525" cy="106521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nl-NL" sz="2000" b="1" dirty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       </a:t>
            </a:r>
            <a:r>
              <a:rPr lang="nl-NL" sz="1800" b="1" dirty="0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				      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nl-NL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                        </a:t>
            </a:r>
            <a:endParaRPr lang="nl-NL" sz="9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2" pitchFamily="18" charset="2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nl-NL" sz="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kbar" pitchFamily="2" charset="0"/>
              </a:rPr>
              <a:t>	 				 	                                                                              	                       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nl-NL" sz="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kbar" pitchFamily="2" charset="0"/>
                <a:sym typeface="Wingdings" pitchFamily="2" charset="2"/>
              </a:rPr>
              <a:t>						        </a:t>
            </a:r>
            <a:r>
              <a:rPr lang="nl-NL" sz="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kbar" pitchFamily="2" charset="0"/>
              </a:rPr>
              <a:t> 	  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nl-NL" sz="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kbar" pitchFamily="2" charset="0"/>
              </a:rPr>
              <a:t> </a:t>
            </a:r>
            <a:endParaRPr lang="nl-NL" sz="800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nl-NL" sz="800" dirty="0">
                <a:latin typeface="Akbar" pitchFamily="2" charset="0"/>
              </a:rPr>
              <a:t>                </a:t>
            </a:r>
            <a:endParaRPr lang="nl-NL" sz="900" dirty="0">
              <a:solidFill>
                <a:srgbClr val="FF0000"/>
              </a:solidFill>
              <a:latin typeface="Akbar" pitchFamily="2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nl-NL" sz="1000" dirty="0"/>
          </a:p>
        </p:txBody>
      </p:sp>
      <p:sp>
        <p:nvSpPr>
          <p:cNvPr id="14" name="Ovaal 13"/>
          <p:cNvSpPr/>
          <p:nvPr/>
        </p:nvSpPr>
        <p:spPr>
          <a:xfrm>
            <a:off x="3607211" y="4513832"/>
            <a:ext cx="503238" cy="422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5" name="Ovaal 14"/>
          <p:cNvSpPr/>
          <p:nvPr/>
        </p:nvSpPr>
        <p:spPr>
          <a:xfrm>
            <a:off x="6680900" y="2529560"/>
            <a:ext cx="503238" cy="422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6" name="Ovaal 15"/>
          <p:cNvSpPr/>
          <p:nvPr/>
        </p:nvSpPr>
        <p:spPr>
          <a:xfrm>
            <a:off x="7558090" y="1791494"/>
            <a:ext cx="1079500" cy="34401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7" name="Ovaal 16"/>
          <p:cNvSpPr/>
          <p:nvPr/>
        </p:nvSpPr>
        <p:spPr>
          <a:xfrm>
            <a:off x="6727825" y="4627563"/>
            <a:ext cx="503238" cy="42386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8" name="Ovaal 17"/>
          <p:cNvSpPr/>
          <p:nvPr/>
        </p:nvSpPr>
        <p:spPr>
          <a:xfrm>
            <a:off x="4586295" y="4126706"/>
            <a:ext cx="504825" cy="42386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735238" name="Rectangle 6"/>
          <p:cNvSpPr>
            <a:spLocks noChangeArrowheads="1"/>
          </p:cNvSpPr>
          <p:nvPr/>
        </p:nvSpPr>
        <p:spPr bwMode="auto">
          <a:xfrm rot="10800000">
            <a:off x="6072188" y="1474788"/>
            <a:ext cx="20764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nl-NL" sz="6600" b="1" dirty="0">
              <a:solidFill>
                <a:srgbClr val="FF0066"/>
              </a:solidFill>
              <a:latin typeface="Comic Sans MS" pitchFamily="66" charset="0"/>
              <a:sym typeface="Wingdings" pitchFamily="2" charset="2"/>
            </a:endParaRP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6148389" y="4338638"/>
            <a:ext cx="16605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nl-NL" sz="2000" b="1" dirty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      </a:t>
            </a:r>
            <a:r>
              <a:rPr lang="nl-NL" sz="1800" b="1" dirty="0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				       </a:t>
            </a: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nl-NL" sz="9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                        </a:t>
            </a:r>
            <a:endParaRPr lang="nl-NL" sz="9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 2" pitchFamily="18" charset="2"/>
            </a:endParaRP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nl-NL" sz="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kbar" pitchFamily="2" charset="0"/>
              </a:rPr>
              <a:t>	 				 	                                                                              	                        </a:t>
            </a: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nl-NL" sz="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kbar" pitchFamily="2" charset="0"/>
                <a:sym typeface="Wingdings" pitchFamily="2" charset="2"/>
              </a:rPr>
              <a:t>						        </a:t>
            </a:r>
            <a:r>
              <a:rPr lang="nl-NL" sz="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kbar" pitchFamily="2" charset="0"/>
              </a:rPr>
              <a:t> 	   </a:t>
            </a: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nl-NL" sz="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kbar" pitchFamily="2" charset="0"/>
              </a:rPr>
              <a:t> </a:t>
            </a:r>
            <a:endParaRPr lang="nl-NL" sz="800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nl-NL" sz="800" dirty="0">
                <a:latin typeface="Akbar" pitchFamily="2" charset="0"/>
              </a:rPr>
              <a:t>                </a:t>
            </a:r>
            <a:endParaRPr lang="nl-NL" sz="900" dirty="0">
              <a:solidFill>
                <a:srgbClr val="FF0000"/>
              </a:solidFill>
              <a:latin typeface="Akbar" pitchFamily="2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nl-NL" sz="1000" dirty="0"/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 rot="10800000">
            <a:off x="3122613" y="3511551"/>
            <a:ext cx="20764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endParaRPr lang="nl-NL" sz="6600" b="1" dirty="0">
              <a:solidFill>
                <a:srgbClr val="FF0066"/>
              </a:solidFill>
              <a:latin typeface="Comic Sans MS" pitchFamily="66" charset="0"/>
              <a:sym typeface="Wingdings" pitchFamily="2" charset="2"/>
            </a:endParaRPr>
          </a:p>
        </p:txBody>
      </p:sp>
      <p:pic>
        <p:nvPicPr>
          <p:cNvPr id="21" name="Picture 4" descr="http://klasvanjuflinda.nl/wp-content/uploads/2012/04/tevreden_kin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0"/>
          <a:stretch/>
        </p:blipFill>
        <p:spPr bwMode="auto">
          <a:xfrm>
            <a:off x="9245462" y="3130550"/>
            <a:ext cx="2936463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Afbeelding 11">
            <a:extLst>
              <a:ext uri="{FF2B5EF4-FFF2-40B4-BE49-F238E27FC236}">
                <a16:creationId xmlns:a16="http://schemas.microsoft.com/office/drawing/2014/main" id="{559069DC-4C4C-49CD-934B-9C55C21EB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ACBB9623-E2C5-4FCC-903B-B5FD60A53E98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24</a:t>
            </a:r>
          </a:p>
        </p:txBody>
      </p:sp>
      <p:sp>
        <p:nvSpPr>
          <p:cNvPr id="22" name="Ovaal 21">
            <a:extLst>
              <a:ext uri="{FF2B5EF4-FFF2-40B4-BE49-F238E27FC236}">
                <a16:creationId xmlns:a16="http://schemas.microsoft.com/office/drawing/2014/main" id="{4E1CE8B1-71B3-44C4-A0C8-B1E2F5330283}"/>
              </a:ext>
            </a:extLst>
          </p:cNvPr>
          <p:cNvSpPr/>
          <p:nvPr/>
        </p:nvSpPr>
        <p:spPr>
          <a:xfrm>
            <a:off x="3560763" y="2523209"/>
            <a:ext cx="503238" cy="422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82FA780C-D33A-4577-8AFA-36138D969D97}"/>
              </a:ext>
            </a:extLst>
          </p:cNvPr>
          <p:cNvSpPr/>
          <p:nvPr/>
        </p:nvSpPr>
        <p:spPr>
          <a:xfrm>
            <a:off x="6663439" y="4505782"/>
            <a:ext cx="503238" cy="422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nl-NL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6536" r="7178" b="14561"/>
          <a:stretch>
            <a:fillRect/>
          </a:stretch>
        </p:blipFill>
        <p:spPr bwMode="auto">
          <a:xfrm>
            <a:off x="1859564" y="555626"/>
            <a:ext cx="8353425" cy="50831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6084501" y="1853008"/>
            <a:ext cx="4583499" cy="3151983"/>
          </a:xfrm>
          <a:prstGeom prst="wedgeEllipseCallout">
            <a:avLst>
              <a:gd name="adj1" fmla="val -66897"/>
              <a:gd name="adj2" fmla="val -305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nl-NL" sz="3600" dirty="0">
                <a:solidFill>
                  <a:srgbClr val="D60093"/>
                </a:solidFill>
              </a:rPr>
              <a:t>KlasseTaal</a:t>
            </a:r>
          </a:p>
          <a:p>
            <a:pPr algn="ctr"/>
            <a:r>
              <a:rPr lang="nl-NL" sz="3600" dirty="0">
                <a:solidFill>
                  <a:srgbClr val="D60093"/>
                </a:solidFill>
              </a:rPr>
              <a:t>KlasseTaal</a:t>
            </a:r>
          </a:p>
          <a:p>
            <a:pPr algn="ctr"/>
            <a:r>
              <a:rPr lang="nl-NL" sz="3600" dirty="0">
                <a:solidFill>
                  <a:srgbClr val="D60093"/>
                </a:solidFill>
              </a:rPr>
              <a:t>Dat is goed</a:t>
            </a:r>
          </a:p>
          <a:p>
            <a:pPr algn="ctr"/>
            <a:r>
              <a:rPr lang="nl-NL" sz="3600" dirty="0">
                <a:solidFill>
                  <a:srgbClr val="D60093"/>
                </a:solidFill>
              </a:rPr>
              <a:t>voor allemaal</a:t>
            </a:r>
          </a:p>
        </p:txBody>
      </p:sp>
      <p:pic>
        <p:nvPicPr>
          <p:cNvPr id="8" name="Afbeelding 11">
            <a:extLst>
              <a:ext uri="{FF2B5EF4-FFF2-40B4-BE49-F238E27FC236}">
                <a16:creationId xmlns:a16="http://schemas.microsoft.com/office/drawing/2014/main" id="{956A5C3E-8972-44EE-B5D3-40959BAA9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9741889-EB4C-4A08-8B2E-BC4EE0B39327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7571184" cy="1143000"/>
          </a:xfrm>
        </p:spPr>
        <p:txBody>
          <a:bodyPr/>
          <a:lstStyle/>
          <a:p>
            <a:pPr eaLnBrk="1" hangingPunct="1"/>
            <a:endParaRPr lang="nl-NL" dirty="0"/>
          </a:p>
        </p:txBody>
      </p:sp>
      <p:pic>
        <p:nvPicPr>
          <p:cNvPr id="3277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7123" y="579117"/>
            <a:ext cx="7497753" cy="5304241"/>
          </a:xfrm>
        </p:spPr>
      </p:pic>
      <p:pic>
        <p:nvPicPr>
          <p:cNvPr id="6" name="Afbeelding 11">
            <a:extLst>
              <a:ext uri="{FF2B5EF4-FFF2-40B4-BE49-F238E27FC236}">
                <a16:creationId xmlns:a16="http://schemas.microsoft.com/office/drawing/2014/main" id="{9EEE2A99-9AF2-4AF3-8165-C89CE9F3A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DC22447-2A3B-4F72-AAB1-ED154212AD36}"/>
              </a:ext>
            </a:extLst>
          </p:cNvPr>
          <p:cNvSpPr txBox="1"/>
          <p:nvPr/>
        </p:nvSpPr>
        <p:spPr>
          <a:xfrm>
            <a:off x="410050" y="588335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 leer je praten (1)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061048"/>
          </a:xfrm>
        </p:spPr>
        <p:txBody>
          <a:bodyPr/>
          <a:lstStyle/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r>
              <a:rPr lang="nl-NL" dirty="0">
                <a:hlinkClick r:id="rId2"/>
              </a:rPr>
              <a:t>https://www.youtube.com/watch?v=R7zMf5-wMu4</a:t>
            </a:r>
            <a:endParaRPr lang="nl-NL" dirty="0"/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" action="ppaction://noaction"/>
            </a:endParaRPr>
          </a:p>
          <a:p>
            <a:pPr marL="0" indent="0">
              <a:buNone/>
            </a:pPr>
            <a:endParaRPr lang="nl-NL" dirty="0">
              <a:hlinkClick r:id="" action="ppaction://noaction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55" y="1606420"/>
            <a:ext cx="3563690" cy="269813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10050" y="58833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2</a:t>
            </a:r>
          </a:p>
        </p:txBody>
      </p:sp>
      <p:pic>
        <p:nvPicPr>
          <p:cNvPr id="8" name="Afbeelding 11">
            <a:extLst>
              <a:ext uri="{FF2B5EF4-FFF2-40B4-BE49-F238E27FC236}">
                <a16:creationId xmlns:a16="http://schemas.microsoft.com/office/drawing/2014/main" id="{8065DB95-A481-454D-B165-395324D54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714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 leer je praten (2)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9170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" action="ppaction://noaction"/>
            </a:endParaRPr>
          </a:p>
          <a:p>
            <a:pPr marL="0" indent="0">
              <a:buNone/>
            </a:pPr>
            <a:endParaRPr lang="nl-NL" dirty="0">
              <a:hlinkClick r:id="" action="ppaction://noaction"/>
            </a:endParaRPr>
          </a:p>
          <a:p>
            <a:pPr marL="0" indent="0">
              <a:buNone/>
            </a:pPr>
            <a:endParaRPr lang="nl-NL" dirty="0">
              <a:hlinkClick r:id="" action="ppaction://noaction"/>
            </a:endParaRPr>
          </a:p>
          <a:p>
            <a:pPr marL="0" indent="0">
              <a:buNone/>
            </a:pPr>
            <a:endParaRPr lang="nl-NL" dirty="0">
              <a:hlinkClick r:id="" action="ppaction://noaction"/>
            </a:endParaRPr>
          </a:p>
          <a:p>
            <a:pPr marL="0" indent="0">
              <a:buNone/>
            </a:pPr>
            <a:r>
              <a:rPr lang="nl-NL" dirty="0">
                <a:hlinkClick r:id="rId2"/>
              </a:rPr>
              <a:t>https://www.youtube.com/watch?v=0lG3BZD2Nbo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88" y="1600201"/>
            <a:ext cx="4106384" cy="3078241"/>
          </a:xfrm>
          <a:prstGeom prst="rect">
            <a:avLst/>
          </a:prstGeom>
        </p:spPr>
      </p:pic>
      <p:pic>
        <p:nvPicPr>
          <p:cNvPr id="7" name="Afbeelding 11">
            <a:extLst>
              <a:ext uri="{FF2B5EF4-FFF2-40B4-BE49-F238E27FC236}">
                <a16:creationId xmlns:a16="http://schemas.microsoft.com/office/drawing/2014/main" id="{7F76B543-A13D-49D0-9D28-1087447AE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0F159E3-015B-4CC0-9FB2-05F015E8405B}"/>
              </a:ext>
            </a:extLst>
          </p:cNvPr>
          <p:cNvSpPr txBox="1"/>
          <p:nvPr/>
        </p:nvSpPr>
        <p:spPr>
          <a:xfrm>
            <a:off x="410050" y="58833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5767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171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2329779" y="1542144"/>
            <a:ext cx="8229600" cy="4205064"/>
          </a:xfrm>
        </p:spPr>
        <p:txBody>
          <a:bodyPr/>
          <a:lstStyle/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r>
              <a:rPr lang="nl-NL" dirty="0">
                <a:hlinkClick r:id="rId2"/>
              </a:rPr>
              <a:t>https://www.youtube.com/watch?v=6FGzlK5drdk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23" y="899890"/>
            <a:ext cx="4203857" cy="3048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http://waslijn.com/wp-content/uploads/2011/03/aap-en-papegaa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41268" y="899891"/>
            <a:ext cx="3715843" cy="3048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8" name="Afbeelding 11">
            <a:extLst>
              <a:ext uri="{FF2B5EF4-FFF2-40B4-BE49-F238E27FC236}">
                <a16:creationId xmlns:a16="http://schemas.microsoft.com/office/drawing/2014/main" id="{A77B2464-D895-4DDF-AE17-2CB90ABDB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8E71CBC-D97C-4B66-B9E6-25C6EDBF49AC}"/>
              </a:ext>
            </a:extLst>
          </p:cNvPr>
          <p:cNvSpPr txBox="1"/>
          <p:nvPr/>
        </p:nvSpPr>
        <p:spPr>
          <a:xfrm>
            <a:off x="410050" y="58833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48544" y="60123"/>
            <a:ext cx="8229600" cy="1143000"/>
          </a:xfrm>
        </p:spPr>
        <p:txBody>
          <a:bodyPr/>
          <a:lstStyle/>
          <a:p>
            <a:pPr eaLnBrk="1" hangingPunct="1"/>
            <a:endParaRPr lang="nl-NL" dirty="0"/>
          </a:p>
        </p:txBody>
      </p:sp>
      <p:pic>
        <p:nvPicPr>
          <p:cNvPr id="20" name="Afbeelding 19" descr="car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547" y="1974608"/>
            <a:ext cx="1397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Afbeelding kikke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468" y="3074182"/>
            <a:ext cx="10588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47" y="3460343"/>
            <a:ext cx="1234035" cy="96359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42" y="309111"/>
            <a:ext cx="1135787" cy="137351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21" y="434184"/>
            <a:ext cx="831727" cy="133757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099" y="4791990"/>
            <a:ext cx="940897" cy="1358471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623" y="685221"/>
            <a:ext cx="1267168" cy="9974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921" y="3307660"/>
            <a:ext cx="1408860" cy="1028468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580" y="2047461"/>
            <a:ext cx="1512169" cy="1135807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96" y="2017190"/>
            <a:ext cx="1584176" cy="943926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372" y="4866162"/>
            <a:ext cx="1522240" cy="1109381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" r="6322"/>
          <a:stretch/>
        </p:blipFill>
        <p:spPr>
          <a:xfrm>
            <a:off x="9456416" y="4401063"/>
            <a:ext cx="1224137" cy="1499925"/>
          </a:xfrm>
          <a:prstGeom prst="rect">
            <a:avLst/>
          </a:prstGeom>
        </p:spPr>
      </p:pic>
      <p:pic>
        <p:nvPicPr>
          <p:cNvPr id="18" name="Afbeelding 11">
            <a:extLst>
              <a:ext uri="{FF2B5EF4-FFF2-40B4-BE49-F238E27FC236}">
                <a16:creationId xmlns:a16="http://schemas.microsoft.com/office/drawing/2014/main" id="{8FC8F4A2-79F4-4FA5-81DC-A12A948DD8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90DB74E4-62EC-44C8-BCF9-8C0F3AE31C0F}"/>
              </a:ext>
            </a:extLst>
          </p:cNvPr>
          <p:cNvSpPr txBox="1"/>
          <p:nvPr/>
        </p:nvSpPr>
        <p:spPr>
          <a:xfrm>
            <a:off x="410050" y="58833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76791" y="1632088"/>
            <a:ext cx="8229600" cy="4205064"/>
          </a:xfrm>
        </p:spPr>
        <p:txBody>
          <a:bodyPr/>
          <a:lstStyle/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" action="ppaction://noaction"/>
            </a:endParaRPr>
          </a:p>
          <a:p>
            <a:pPr marL="0" indent="0">
              <a:buNone/>
            </a:pPr>
            <a:endParaRPr lang="nl-NL" dirty="0">
              <a:hlinkClick r:id="" action="ppaction://noaction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r>
              <a:rPr lang="nl-NL" dirty="0">
                <a:hlinkClick r:id="rId2"/>
              </a:rPr>
              <a:t>https://www.youtube.com/watch?v=RZDbZEM5Yio</a:t>
            </a:r>
            <a:endParaRPr lang="nl-NL" dirty="0"/>
          </a:p>
        </p:txBody>
      </p:sp>
      <p:pic>
        <p:nvPicPr>
          <p:cNvPr id="8" name="Afbeelding 7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99" y="793832"/>
            <a:ext cx="6467599" cy="3498149"/>
          </a:xfrm>
          <a:prstGeom prst="rect">
            <a:avLst/>
          </a:prstGeom>
        </p:spPr>
      </p:pic>
      <p:pic>
        <p:nvPicPr>
          <p:cNvPr id="9" name="Afbeelding 11">
            <a:extLst>
              <a:ext uri="{FF2B5EF4-FFF2-40B4-BE49-F238E27FC236}">
                <a16:creationId xmlns:a16="http://schemas.microsoft.com/office/drawing/2014/main" id="{F8E44FE5-E902-42F0-BEEC-4747C9735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EDDC98C-BB73-4C70-AB20-8157C5A0E792}"/>
              </a:ext>
            </a:extLst>
          </p:cNvPr>
          <p:cNvSpPr txBox="1"/>
          <p:nvPr/>
        </p:nvSpPr>
        <p:spPr>
          <a:xfrm>
            <a:off x="410050" y="58833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31659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2" r="3891"/>
          <a:stretch/>
        </p:blipFill>
        <p:spPr>
          <a:xfrm>
            <a:off x="2675620" y="620689"/>
            <a:ext cx="6840760" cy="4603607"/>
          </a:xfrm>
        </p:spPr>
      </p:pic>
      <p:pic>
        <p:nvPicPr>
          <p:cNvPr id="8" name="Afbeelding 11">
            <a:extLst>
              <a:ext uri="{FF2B5EF4-FFF2-40B4-BE49-F238E27FC236}">
                <a16:creationId xmlns:a16="http://schemas.microsoft.com/office/drawing/2014/main" id="{79EE025A-4503-4B6F-AED8-810264E76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065158B-C2B9-4609-8C61-129A171E681C}"/>
              </a:ext>
            </a:extLst>
          </p:cNvPr>
          <p:cNvSpPr txBox="1"/>
          <p:nvPr/>
        </p:nvSpPr>
        <p:spPr>
          <a:xfrm>
            <a:off x="410050" y="58833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63687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 descr="oren dicht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7"/>
          <a:stretch>
            <a:fillRect/>
          </a:stretch>
        </p:blipFill>
        <p:spPr bwMode="auto">
          <a:xfrm>
            <a:off x="2783632" y="548681"/>
            <a:ext cx="6480720" cy="4861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98904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8" name="Afbeelding 11">
            <a:extLst>
              <a:ext uri="{FF2B5EF4-FFF2-40B4-BE49-F238E27FC236}">
                <a16:creationId xmlns:a16="http://schemas.microsoft.com/office/drawing/2014/main" id="{FA28E8C1-F5DC-4DF2-A660-974D8AA44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3"/>
          <a:stretch>
            <a:fillRect/>
          </a:stretch>
        </p:blipFill>
        <p:spPr bwMode="auto">
          <a:xfrm>
            <a:off x="0" y="6505576"/>
            <a:ext cx="12191999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33B56241-9DE0-48D8-A246-4A5DBF0F72D4}"/>
              </a:ext>
            </a:extLst>
          </p:cNvPr>
          <p:cNvSpPr txBox="1"/>
          <p:nvPr/>
        </p:nvSpPr>
        <p:spPr>
          <a:xfrm>
            <a:off x="410050" y="58833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217535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195</Words>
  <Application>Microsoft Office PowerPoint</Application>
  <PresentationFormat>Breedbeeld</PresentationFormat>
  <Paragraphs>111</Paragraphs>
  <Slides>27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7" baseType="lpstr">
      <vt:lpstr>Akbar</vt:lpstr>
      <vt:lpstr>Arial</vt:lpstr>
      <vt:lpstr>Calibri</vt:lpstr>
      <vt:lpstr>Calibri Light</vt:lpstr>
      <vt:lpstr>Comic Sans MS</vt:lpstr>
      <vt:lpstr>Verdana</vt:lpstr>
      <vt:lpstr>Webdings</vt:lpstr>
      <vt:lpstr>Wingdings</vt:lpstr>
      <vt:lpstr>Wingdings 2</vt:lpstr>
      <vt:lpstr>Kantoorthema</vt:lpstr>
      <vt:lpstr>Les groep 1-2-3</vt:lpstr>
      <vt:lpstr>PowerPoint-presentatie</vt:lpstr>
      <vt:lpstr>Zo leer je praten (1)</vt:lpstr>
      <vt:lpstr>Zo leer je praten (2)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 Mozes met de Tien Geboden</vt:lpstr>
      <vt:lpstr>PowerPoint-presentatie</vt:lpstr>
      <vt:lpstr>PowerPoint-presentatie</vt:lpstr>
      <vt:lpstr>PowerPoint-presentatie</vt:lpstr>
      <vt:lpstr>PowerPoint-presentatie</vt:lpstr>
      <vt:lpstr>13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een verschil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Kees Hazeleger</dc:creator>
  <cp:lastModifiedBy>Kees Hazeleger</cp:lastModifiedBy>
  <cp:revision>8</cp:revision>
  <dcterms:created xsi:type="dcterms:W3CDTF">2022-02-22T10:00:04Z</dcterms:created>
  <dcterms:modified xsi:type="dcterms:W3CDTF">2022-02-22T10:36:03Z</dcterms:modified>
</cp:coreProperties>
</file>